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58" r:id="rId3"/>
    <p:sldId id="297" r:id="rId4"/>
    <p:sldId id="296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8" r:id="rId14"/>
    <p:sldId id="309" r:id="rId15"/>
    <p:sldId id="332" r:id="rId16"/>
    <p:sldId id="311" r:id="rId17"/>
    <p:sldId id="333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31" r:id="rId32"/>
    <p:sldId id="326" r:id="rId33"/>
    <p:sldId id="327" r:id="rId34"/>
    <p:sldId id="328" r:id="rId35"/>
    <p:sldId id="329" r:id="rId36"/>
    <p:sldId id="33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CC1FE"/>
    <a:srgbClr val="F4DBAA"/>
    <a:srgbClr val="77AAFD"/>
    <a:srgbClr val="587FFA"/>
    <a:srgbClr val="BDBDF9"/>
    <a:srgbClr val="1E0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6" autoAdjust="0"/>
    <p:restoredTop sz="94660"/>
  </p:normalViewPr>
  <p:slideViewPr>
    <p:cSldViewPr>
      <p:cViewPr>
        <p:scale>
          <a:sx n="120" d="100"/>
          <a:sy n="120" d="100"/>
        </p:scale>
        <p:origin x="-13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3EA59-94C9-4482-81D9-05EE2A641738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C5DB5-1AC0-4C0F-94AB-A0DCC33B5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4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BC390D-C30A-448E-BC33-E59C6A52357F}" type="slidenum">
              <a:rPr lang="de-DE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9" y="8689976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DE23CBA-3EE2-41FB-B368-5B59347FF8F4}" type="slidenum">
              <a:rPr lang="en-GB" sz="13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C5DB5-1AC0-4C0F-94AB-A0DCC33B5A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C5DB5-1AC0-4C0F-94AB-A0DCC33B5A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4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C55BE6-3A71-4237-B103-35A1A047B488}" type="slidenum">
              <a:rPr lang="de-DE" sz="1200" smtClean="0">
                <a:latin typeface="Times New Roman" pitchFamily="18" charset="0"/>
              </a:rPr>
              <a:pPr eaLnBrk="1" hangingPunct="1"/>
              <a:t>30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657225"/>
            <a:ext cx="4713288" cy="35337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367213"/>
            <a:ext cx="5408613" cy="410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/>
          <a:stretch>
            <a:fillRect/>
          </a:stretch>
        </p:blipFill>
        <p:spPr bwMode="auto">
          <a:xfrm>
            <a:off x="300037" y="5224464"/>
            <a:ext cx="857251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82701" y="5010151"/>
            <a:ext cx="6605588" cy="9064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84289" y="6051551"/>
            <a:ext cx="6627812" cy="6873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9606764A-04B4-47D4-8D7B-A27B7EEEFB2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93472"/>
      </p:ext>
    </p:extLst>
  </p:cSld>
  <p:clrMapOvr>
    <a:masterClrMapping/>
  </p:clrMapOvr>
  <p:transition spd="med"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AD9BFA8F-6BD6-4BA0-846D-25940CC4FCC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9432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708777" y="317501"/>
            <a:ext cx="2130425" cy="5688013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314325" y="317501"/>
            <a:ext cx="6242051" cy="5688013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29FA3AD6-A5EA-4C2C-82F3-7D78740CB98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6034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/>
          <a:stretch>
            <a:fillRect/>
          </a:stretch>
        </p:blipFill>
        <p:spPr bwMode="auto">
          <a:xfrm>
            <a:off x="300038" y="5224463"/>
            <a:ext cx="857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82700" y="5010150"/>
            <a:ext cx="6605588" cy="9064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84288" y="6051550"/>
            <a:ext cx="6627812" cy="6873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90A222E8-E768-4EFB-9DDE-9B6B4F78751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32016"/>
      </p:ext>
    </p:extLst>
  </p:cSld>
  <p:clrMapOvr>
    <a:masterClrMapping/>
  </p:clrMapOvr>
  <p:transition spd="med"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3A324391-140D-4551-ADDD-02D7D8A5599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2774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326A5097-057B-430C-8B87-40265D476BC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5403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941A90E7-07B9-4779-9C68-287C01F30FE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3179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7E12CBFB-8924-4610-8A03-65E349E349D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0195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E16E53D1-1CCA-4845-A406-435765B8EB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1300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E568ACC8-29E1-4E41-B77A-8524EA2081F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6820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92AD5AE-7933-4520-91D8-F78D4C70F2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4390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03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a-GE" noProof="0" smtClean="0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38D2BFBE-287F-440A-AB1F-D5388C5BD18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8576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A5CDAF5-DB26-43ED-8328-9B2443ECC25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5551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708775" y="317500"/>
            <a:ext cx="2130425" cy="5688013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314325" y="317500"/>
            <a:ext cx="6242050" cy="5688013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79CD5CD7-0065-49E0-B2BC-CB613816B18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6364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17500"/>
            <a:ext cx="7504113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4325" y="1614488"/>
            <a:ext cx="8524875" cy="4391025"/>
          </a:xfrm>
        </p:spPr>
        <p:txBody>
          <a:bodyPr/>
          <a:lstStyle/>
          <a:p>
            <a:pPr lvl="0"/>
            <a:endParaRPr lang="ka-GE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6DAA2A25-E3A1-4666-BEC1-A2644CC2ABB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142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67045E88-7BA4-4798-B715-071C792D9C7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5518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314326" y="1614488"/>
            <a:ext cx="4186239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52964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C8CF385F-2149-44FE-AB14-483F327CDCA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654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4E556FBF-D19F-4D13-B348-ED8E7CC16FF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1627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DB281F9-A757-4798-997E-E99736500E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7717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A1BD81B9-2FF6-4A2F-BCAE-5FFE422EB79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411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D044CF9B-E477-4A0C-9D4F-05A80B4340B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7586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a-GE" noProof="0" smtClean="0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4957E32D-2E76-443C-9E7F-90D730149D8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983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6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7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5A5E41D5-4733-487E-806F-163A3F0FBBB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6" y="317501"/>
            <a:ext cx="7504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1030" name="Picture 13" descr="e-Health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49" y="6142038"/>
            <a:ext cx="47625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66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139DCDB8-53F6-41E0-94BB-6875ADF4F65F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052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17500"/>
            <a:ext cx="7504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2054" name="Picture 13" descr="e-Health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42038"/>
            <a:ext cx="4762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64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4301" y="5057205"/>
            <a:ext cx="7580187" cy="132412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ka-GE" sz="2800" dirty="0" smtClean="0"/>
              <a:t>ჯანმრთელობის დაცვის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ka-GE" sz="2800" dirty="0" smtClean="0"/>
              <a:t>ერთიანი საინფორმაციო სისტემა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ka-GE" sz="1800" noProof="1" smtClean="0"/>
              <a:t>რეგულირების მოდული</a:t>
            </a:r>
            <a:endParaRPr lang="ka-GE" sz="2400" noProof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6322268"/>
            <a:ext cx="6335713" cy="2750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ka-GE" sz="1300" dirty="0" smtClean="0"/>
              <a:t>საქართველოს შრომის, ჯანმრთელობისა და სოციალური დაცვის სამინისტრო</a:t>
            </a: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4212883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113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latin typeface="+mj-lt"/>
              </a:rPr>
              <a:t>გამოვლენილი პრობლემები</a:t>
            </a:r>
            <a:endParaRPr lang="en-US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88616"/>
            <a:ext cx="61206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/>
              <a:t>მატერიალური სახით მოწოდებული დოკუმენტების აბსოლუტური უმრავლესობა ქაღალდის მატარებელზეა, რაც სრულყოფილი ანალიზის საშუალებას არ იძლევა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 smtClean="0"/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/>
              <a:t>მატერიალური დოკუმენტების არსებობა იწვევს მათი ხელით დამუშავების საჭიროებას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 smtClean="0"/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/>
              <a:t>ლიცენზირებისა და სერტიფიცირების პროცედურები დროშია გაწელილი და ბიუროკრატიული დაყოვნებებით ხორციელდება. </a:t>
            </a:r>
            <a:r>
              <a:rPr lang="ka-GE" sz="1600" dirty="0" smtClean="0"/>
              <a:t>აღნიშნულ</a:t>
            </a:r>
            <a:r>
              <a:rPr lang="ka-GE" sz="1600" dirty="0"/>
              <a:t>ი</a:t>
            </a:r>
            <a:r>
              <a:rPr lang="ka-GE" sz="1600" dirty="0" smtClean="0"/>
              <a:t> </a:t>
            </a:r>
            <a:r>
              <a:rPr lang="ka-GE" sz="1600" dirty="0" smtClean="0"/>
              <a:t>გამოწვეულია არსებული ბიზნეს პროცედურებით განსაზღვრული კომისიური განხილვების ხშირი საჭიროებითა და ფიზიკური კონტაქტების აუცილებლობით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 smtClean="0"/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/>
              <a:t>არ არსებობს სამედიცინო დაწესებულებების სრულყოფილი ისტორია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 smtClean="0"/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/>
              <a:t>არ არსებობს ინფორმაცია სამედიცინო განათლების მქონე პირებზე (ინფორმაცია განათლების სამინისტროდან დიპლომირებულ კურსდამთავრებულთა შესახებ)</a:t>
            </a:r>
          </a:p>
        </p:txBody>
      </p:sp>
      <p:pic>
        <p:nvPicPr>
          <p:cNvPr id="20482" name="Picture 2" descr="C:\Users\Moris Tsamalashvili\AppData\Local\Microsoft\Windows\Temporary Internet Files\Content.IE5\EV8I39CI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არსებული ბიზნეს პროცედურების აღწერა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06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548" y="1118349"/>
            <a:ext cx="62026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>
                <a:latin typeface="+mj-lt"/>
              </a:rPr>
              <a:t>სერტიფიცირებული </a:t>
            </a:r>
            <a:r>
              <a:rPr lang="ka-GE" sz="1600" dirty="0">
                <a:latin typeface="+mj-lt"/>
              </a:rPr>
              <a:t>სამედიცინო პერსონალის არსებული რეესტრი შეიცავს მოძველებულ ინფორმაციას, რის გამოც შეუძლებელია პოტენციური, აქტიური (მოქმედი, დასაქმებული) და პასიური (მათ შორის გარდაცვლილი) სამედიცინო პერსონალის იდენთიფიცირება. ასევე შეუძლებელია აქტიური და პასიური სერთიფიკატების გამოვლენა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>
                <a:latin typeface="+mj-lt"/>
              </a:rPr>
              <a:t>არ არსებობს სერტიფიცირებულთა პერსონალური ისტორიები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>
                <a:latin typeface="+mj-lt"/>
              </a:rPr>
              <a:t>მონაცემების არაოპტიმიზებული და მოძველებული ბაზები ხელს უშლის მათ სხვა სისტემებთან ინტეგრაციას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>
                <a:latin typeface="+mj-lt"/>
              </a:rPr>
              <a:t>არადამაკმაყოფილებელია </a:t>
            </a:r>
            <a:r>
              <a:rPr lang="ka-GE" sz="1600" dirty="0">
                <a:latin typeface="+mj-lt"/>
              </a:rPr>
              <a:t>ინფორმაციის საჯაროობისა და გამჭირვალობის არსებული დონე</a:t>
            </a:r>
            <a:endParaRPr lang="ka-GE" sz="1600" dirty="0" smtClean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 smtClean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>
                <a:latin typeface="+mj-lt"/>
              </a:rPr>
              <a:t>არ ვიყენებთ ისეთ მძლავრ რესურსს, როგორიცაა უწყებათაშორისი კავშირები, რაც იწვევს მატერიალური დოკუმენტების სიმრავლეს და მათი იდენ</a:t>
            </a:r>
            <a:r>
              <a:rPr lang="ka-GE" sz="1600" dirty="0">
                <a:latin typeface="+mj-lt"/>
              </a:rPr>
              <a:t>ტ</a:t>
            </a:r>
            <a:r>
              <a:rPr lang="ka-GE" sz="1600" dirty="0" smtClean="0">
                <a:latin typeface="+mj-lt"/>
              </a:rPr>
              <a:t>იფიცირების არაოპერატიულობას</a:t>
            </a:r>
            <a:endParaRPr lang="ka-GE" sz="1600" dirty="0" smtClean="0">
              <a:latin typeface="Sylfaen" pitchFamily="18" charset="0"/>
            </a:endParaRPr>
          </a:p>
        </p:txBody>
      </p:sp>
      <p:pic>
        <p:nvPicPr>
          <p:cNvPr id="10" name="Picture 2" descr="C:\Users\Moris Tsamalashvili\AppData\Local\Microsoft\Windows\Temporary Internet Files\Content.IE5\EV8I39CI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/>
          <p:nvPr/>
        </p:nvSpPr>
        <p:spPr>
          <a:xfrm>
            <a:off x="179512" y="6113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latin typeface="+mj-lt"/>
              </a:rPr>
              <a:t>გამოვლენილი პრობლემები</a:t>
            </a:r>
            <a:endParaRPr lang="en-US" b="1" dirty="0">
              <a:latin typeface="+mj-lt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არსებული ბიზნეს პროცედურების აღწერა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4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>
            <a:endCxn id="12" idx="1"/>
          </p:cNvCxnSpPr>
          <p:nvPr/>
        </p:nvCxnSpPr>
        <p:spPr>
          <a:xfrm flipV="1">
            <a:off x="2627784" y="3262649"/>
            <a:ext cx="1664271" cy="117446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97799" y="4149080"/>
            <a:ext cx="2635515" cy="16817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a-GE" sz="1300" b="1" dirty="0" smtClean="0">
                <a:solidFill>
                  <a:srgbClr val="0070C0"/>
                </a:solidFill>
              </a:rPr>
              <a:t>ვირტუალური კონფერენცია</a:t>
            </a:r>
            <a:endParaRPr lang="en-US" sz="13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endCxn id="10" idx="0"/>
          </p:cNvCxnSpPr>
          <p:nvPr/>
        </p:nvCxnSpPr>
        <p:spPr>
          <a:xfrm>
            <a:off x="968942" y="2818370"/>
            <a:ext cx="2279" cy="73931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395535" y="2274797"/>
            <a:ext cx="3672409" cy="5919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მაძიებლის მიერ განაცხადისა</a:t>
            </a:r>
            <a:r>
              <a:rPr kumimoji="0" lang="ka-G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და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 წარდგენა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5536" y="1554717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დასაწყისი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98772" y="3557680"/>
            <a:ext cx="1144897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შესწავლა/განხილვა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75849" y="2316292"/>
            <a:ext cx="1752335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საქმის შეჩერება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მაძიებლის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მოთხოვნით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292055" y="3002953"/>
            <a:ext cx="1936129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მოუწესრიგებელი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დოკუმენტაციის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შემთხვევაში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დასაბუთებული უარი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51713" y="1556792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დასასრული</a:t>
            </a:r>
          </a:p>
        </p:txBody>
      </p:sp>
      <p:cxnSp>
        <p:nvCxnSpPr>
          <p:cNvPr id="14" name="Straight Arrow Connector 13"/>
          <p:cNvCxnSpPr>
            <a:stCxn id="25" idx="0"/>
          </p:cNvCxnSpPr>
          <p:nvPr/>
        </p:nvCxnSpPr>
        <p:spPr>
          <a:xfrm flipV="1">
            <a:off x="7740352" y="1988840"/>
            <a:ext cx="0" cy="2000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3"/>
          </p:cNvCxnSpPr>
          <p:nvPr/>
        </p:nvCxnSpPr>
        <p:spPr>
          <a:xfrm flipV="1">
            <a:off x="6228184" y="2570790"/>
            <a:ext cx="1512168" cy="519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</p:cNvCxnSpPr>
          <p:nvPr/>
        </p:nvCxnSpPr>
        <p:spPr>
          <a:xfrm>
            <a:off x="6228184" y="3262649"/>
            <a:ext cx="151216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6" idx="0"/>
          </p:cNvCxnSpPr>
          <p:nvPr/>
        </p:nvCxnSpPr>
        <p:spPr>
          <a:xfrm>
            <a:off x="968942" y="4875522"/>
            <a:ext cx="2658" cy="281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39" idx="1"/>
          </p:cNvCxnSpPr>
          <p:nvPr/>
        </p:nvCxnSpPr>
        <p:spPr>
          <a:xfrm>
            <a:off x="1543669" y="5445224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65967" y="4996590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69823" y="4998748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96649" y="5003440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47664" y="4797152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 bwMode="auto">
          <a:xfrm>
            <a:off x="4537462" y="4380676"/>
            <a:ext cx="1152128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lfaen" pitchFamily="18" charset="0"/>
              </a:rPr>
              <a:t>ვირტუალური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lfaen" pitchFamily="18" charset="0"/>
              </a:rPr>
              <a:t>კონფერენცია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მივლინების შედეგების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833606" y="4380676"/>
            <a:ext cx="1163043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რეესტრი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092280" y="3989728"/>
            <a:ext cx="1296144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ლიცენზიის  გაცემა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გამოქვეყნება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95536" y="5157192"/>
            <a:ext cx="1152128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გახანგრძლივების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შესახებ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baseline="0" dirty="0" smtClean="0">
                <a:solidFill>
                  <a:schemeClr val="tx1"/>
                </a:solidFill>
                <a:latin typeface="Sylfaen" pitchFamily="18" charset="0"/>
              </a:rPr>
              <a:t>გადაწყვეტილების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მიღება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95536" y="453991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ცნობის გამოქვეყნება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საჯარო გაცნობისთვის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241318" y="4373119"/>
            <a:ext cx="1152128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მივლინება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შესაბამისობის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დასადგენად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29" name="Straight Connector 28"/>
          <p:cNvCxnSpPr>
            <a:stCxn id="8" idx="3"/>
            <a:endCxn id="11" idx="1"/>
          </p:cNvCxnSpPr>
          <p:nvPr/>
        </p:nvCxnSpPr>
        <p:spPr>
          <a:xfrm>
            <a:off x="4067944" y="2570790"/>
            <a:ext cx="407905" cy="519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3"/>
          </p:cNvCxnSpPr>
          <p:nvPr/>
        </p:nvCxnSpPr>
        <p:spPr>
          <a:xfrm flipV="1">
            <a:off x="1543669" y="3188026"/>
            <a:ext cx="2728227" cy="58567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3528" y="866329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>
                <a:latin typeface="Sylfaen" pitchFamily="18" charset="0"/>
              </a:rPr>
              <a:t>სამედიცინო საქმიანობის ლიცენზირება</a:t>
            </a:r>
            <a:endParaRPr lang="en-US" sz="1600" dirty="0">
              <a:latin typeface="Sylfae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930681" y="1986765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 bwMode="auto">
          <a:xfrm>
            <a:off x="7164288" y="4735698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>
                <a:solidFill>
                  <a:schemeClr val="tx1"/>
                </a:solidFill>
                <a:latin typeface="Sylfaen" pitchFamily="18" charset="0"/>
              </a:rPr>
              <a:t>ადმინისტრაციულ-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>
                <a:solidFill>
                  <a:schemeClr val="tx1"/>
                </a:solidFill>
                <a:latin typeface="Sylfaen" pitchFamily="18" charset="0"/>
              </a:rPr>
              <a:t>სამართლებრივი აქტი /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b="1" dirty="0">
                <a:solidFill>
                  <a:schemeClr val="tx1"/>
                </a:solidFill>
                <a:latin typeface="Sylfaen" pitchFamily="18" charset="0"/>
              </a:rPr>
              <a:t>ლიცენზიის </a:t>
            </a:r>
            <a:r>
              <a:rPr lang="ka-GE" sz="800" b="1" dirty="0" smtClean="0">
                <a:solidFill>
                  <a:schemeClr val="tx1"/>
                </a:solidFill>
                <a:latin typeface="Sylfaen" pitchFamily="18" charset="0"/>
              </a:rPr>
              <a:t>ავტ.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b="1" dirty="0" smtClean="0">
                <a:solidFill>
                  <a:schemeClr val="tx1"/>
                </a:solidFill>
                <a:latin typeface="Sylfaen" pitchFamily="18" charset="0"/>
              </a:rPr>
              <a:t>ბეჭდვა</a:t>
            </a:r>
            <a:endParaRPr lang="ka-GE" sz="8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23528" y="548680"/>
            <a:ext cx="825098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ოპტიმიზირებული ბიზნეს-პროცედურები</a:t>
            </a:r>
            <a:endParaRPr lang="en-US" sz="1800" b="1" dirty="0">
              <a:latin typeface="Sylfae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95536" y="2959765"/>
            <a:ext cx="2016224" cy="422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chemeClr val="tx1"/>
                </a:solidFill>
                <a:latin typeface="Sylfaen" pitchFamily="18" charset="0"/>
              </a:rPr>
              <a:t>To Do 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მოდული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(შემსრულებლის შერჩევა)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36" name="Straight Connector 35"/>
          <p:cNvCxnSpPr>
            <a:stCxn id="28" idx="1"/>
            <a:endCxn id="6" idx="3"/>
          </p:cNvCxnSpPr>
          <p:nvPr/>
        </p:nvCxnSpPr>
        <p:spPr>
          <a:xfrm flipH="1" flipV="1">
            <a:off x="2933314" y="4989941"/>
            <a:ext cx="308004" cy="399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9" idx="0"/>
          </p:cNvCxnSpPr>
          <p:nvPr/>
        </p:nvCxnSpPr>
        <p:spPr>
          <a:xfrm flipH="1" flipV="1">
            <a:off x="2280401" y="4729362"/>
            <a:ext cx="3486" cy="456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 bwMode="auto">
          <a:xfrm>
            <a:off x="1704337" y="453991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მოსაზრების წარდგენა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1711308" y="5185528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განმცხადებლის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ინფორმირება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40" name="Straight Connector 39"/>
          <p:cNvCxnSpPr>
            <a:stCxn id="10" idx="2"/>
          </p:cNvCxnSpPr>
          <p:nvPr/>
        </p:nvCxnSpPr>
        <p:spPr>
          <a:xfrm>
            <a:off x="971221" y="3989728"/>
            <a:ext cx="379" cy="15935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:\Users\TATA\AppData\Local\Microsoft\Windows\Temporary Internet Files\Content.IE5\UXVOPX3E\MC90043384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44" y="4797152"/>
            <a:ext cx="747638" cy="7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TATA\AppData\Local\Microsoft\Windows\Temporary Internet Files\Content.IE5\UXVOPX3E\MP9004331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54" y="5039675"/>
            <a:ext cx="712343" cy="47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13" y="2351182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90" y="4771629"/>
            <a:ext cx="741474" cy="817611"/>
          </a:xfrm>
          <a:prstGeom prst="rect">
            <a:avLst/>
          </a:prstGeom>
        </p:spPr>
      </p:pic>
      <p:pic>
        <p:nvPicPr>
          <p:cNvPr id="45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63" y="3040785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74" y="2352489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>
            <a:stCxn id="33" idx="0"/>
            <a:endCxn id="25" idx="2"/>
          </p:cNvCxnSpPr>
          <p:nvPr/>
        </p:nvCxnSpPr>
        <p:spPr>
          <a:xfrm flipV="1">
            <a:off x="7740352" y="4509120"/>
            <a:ext cx="0" cy="22657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42" y="3008588"/>
            <a:ext cx="518456" cy="3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30"/>
          <p:cNvSpPr txBox="1"/>
          <p:nvPr/>
        </p:nvSpPr>
        <p:spPr>
          <a:xfrm>
            <a:off x="279836" y="190535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25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4293096"/>
            <a:ext cx="2878019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a-GE" sz="1300" b="1" dirty="0" smtClean="0">
                <a:solidFill>
                  <a:srgbClr val="0070C0"/>
                </a:solidFill>
              </a:rPr>
              <a:t>ვირტუალური კონფერენცია</a:t>
            </a:r>
            <a:endParaRPr lang="en-US" sz="1300" b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>
            <a:stCxn id="9" idx="2"/>
            <a:endCxn id="16" idx="0"/>
          </p:cNvCxnSpPr>
          <p:nvPr/>
        </p:nvCxnSpPr>
        <p:spPr>
          <a:xfrm flipV="1">
            <a:off x="3991334" y="3503684"/>
            <a:ext cx="0" cy="1695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164288" y="2519483"/>
            <a:ext cx="0" cy="216021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5606166" y="1268760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დასასრული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415270" y="4679695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საბუთების განხილვა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საბჭოში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564371" y="1943908"/>
            <a:ext cx="1824054" cy="575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სერთიფიკატის ავტომატური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000" b="1" dirty="0" smtClean="0">
                <a:solidFill>
                  <a:schemeClr val="tx1"/>
                </a:solidFill>
                <a:latin typeface="Sylfaen" pitchFamily="18" charset="0"/>
              </a:rPr>
              <a:t>ბეჭდვა და გაცემა</a:t>
            </a:r>
            <a:endParaRPr kumimoji="0" lang="ka-G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979712" y="4683752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დადებითი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95536" y="1252979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დასაწყისი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7479" y="5462840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უარყოფითი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17479" y="4679695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საბუთების 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979712" y="5462840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დამატებითი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ექსპერტიზა საგამოცდო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კომისიაში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15270" y="3503684"/>
            <a:ext cx="1152128" cy="8684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განხილვის შედეგების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შეტყობინება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564371" y="3955781"/>
            <a:ext cx="1824054" cy="6253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გამოცდის შედეგების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სისტემატიზება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556712" y="3333368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საბჭოზე  შედეგების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დამტკიცება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549053" y="2632782"/>
            <a:ext cx="1839372" cy="5801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რეესტრი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17478" y="3645024"/>
            <a:ext cx="1922274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მიმღები / საგამოცდო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კომისია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17479" y="292494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აქტის მიღება და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გამოქვეყნება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1" idx="1"/>
          </p:cNvCxnSpPr>
          <p:nvPr/>
        </p:nvCxnSpPr>
        <p:spPr>
          <a:xfrm>
            <a:off x="1569607" y="4939391"/>
            <a:ext cx="410105" cy="4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  <a:endCxn id="13" idx="0"/>
          </p:cNvCxnSpPr>
          <p:nvPr/>
        </p:nvCxnSpPr>
        <p:spPr>
          <a:xfrm>
            <a:off x="993543" y="5199087"/>
            <a:ext cx="0" cy="26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3"/>
            <a:endCxn id="9" idx="1"/>
          </p:cNvCxnSpPr>
          <p:nvPr/>
        </p:nvCxnSpPr>
        <p:spPr>
          <a:xfrm flipV="1">
            <a:off x="3131840" y="4939391"/>
            <a:ext cx="283430" cy="4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38137" y="5166709"/>
            <a:ext cx="482113" cy="328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1"/>
            <a:endCxn id="13" idx="3"/>
          </p:cNvCxnSpPr>
          <p:nvPr/>
        </p:nvCxnSpPr>
        <p:spPr>
          <a:xfrm flipH="1">
            <a:off x="1569607" y="5722536"/>
            <a:ext cx="4101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0"/>
            <a:endCxn id="11" idx="2"/>
          </p:cNvCxnSpPr>
          <p:nvPr/>
        </p:nvCxnSpPr>
        <p:spPr>
          <a:xfrm flipV="1">
            <a:off x="2555776" y="5203144"/>
            <a:ext cx="0" cy="259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 bwMode="auto">
          <a:xfrm>
            <a:off x="4887028" y="4683752"/>
            <a:ext cx="1254482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საგამოცდო წესის,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ცხრილის და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დარგობრივი კომისიების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დამტკიცება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570655" y="4687810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გამოცდის ორგანიზება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30" name="Straight Arrow Connector 29"/>
          <p:cNvCxnSpPr>
            <a:stCxn id="12" idx="2"/>
            <a:endCxn id="41" idx="0"/>
          </p:cNvCxnSpPr>
          <p:nvPr/>
        </p:nvCxnSpPr>
        <p:spPr>
          <a:xfrm>
            <a:off x="1930681" y="1685027"/>
            <a:ext cx="0" cy="517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7" y="3685228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80" y="3883602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26" y="3993843"/>
            <a:ext cx="492667" cy="5320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41" y="2648825"/>
            <a:ext cx="497067" cy="548108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endCxn id="8" idx="2"/>
          </p:cNvCxnSpPr>
          <p:nvPr/>
        </p:nvCxnSpPr>
        <p:spPr>
          <a:xfrm flipV="1">
            <a:off x="7141311" y="1700808"/>
            <a:ext cx="0" cy="243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4" idx="0"/>
          </p:cNvCxnSpPr>
          <p:nvPr/>
        </p:nvCxnSpPr>
        <p:spPr>
          <a:xfrm>
            <a:off x="993543" y="4164416"/>
            <a:ext cx="0" cy="515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2"/>
          </p:cNvCxnSpPr>
          <p:nvPr/>
        </p:nvCxnSpPr>
        <p:spPr>
          <a:xfrm>
            <a:off x="993543" y="3444336"/>
            <a:ext cx="0" cy="200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1" idx="0"/>
          </p:cNvCxnSpPr>
          <p:nvPr/>
        </p:nvCxnSpPr>
        <p:spPr>
          <a:xfrm>
            <a:off x="983261" y="2635216"/>
            <a:ext cx="10282" cy="289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 bwMode="auto">
          <a:xfrm>
            <a:off x="395536" y="2202789"/>
            <a:ext cx="307029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საბჭოში საკითხის განხილვა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გამოცდის ჩატარების შესახებ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42" name="Straight Arrow Connector 41"/>
          <p:cNvCxnSpPr>
            <a:endCxn id="28" idx="1"/>
          </p:cNvCxnSpPr>
          <p:nvPr/>
        </p:nvCxnSpPr>
        <p:spPr>
          <a:xfrm flipV="1">
            <a:off x="4564963" y="4943448"/>
            <a:ext cx="322065" cy="4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3"/>
            <a:endCxn id="29" idx="1"/>
          </p:cNvCxnSpPr>
          <p:nvPr/>
        </p:nvCxnSpPr>
        <p:spPr>
          <a:xfrm>
            <a:off x="6141510" y="4943448"/>
            <a:ext cx="429145" cy="4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0"/>
          <p:cNvSpPr txBox="1"/>
          <p:nvPr/>
        </p:nvSpPr>
        <p:spPr>
          <a:xfrm>
            <a:off x="323528" y="827420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>
                <a:latin typeface="Sylfaen" pitchFamily="18" charset="0"/>
              </a:rPr>
              <a:t>სამედიცინო პერსონალის სერტიფიცირება</a:t>
            </a:r>
            <a:endParaRPr lang="en-US" sz="1600" dirty="0">
              <a:latin typeface="Sylfaen" pitchFamily="18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23528" y="509771"/>
            <a:ext cx="825098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ოპტიმიზირებული ბიზნეს-პროცედურები</a:t>
            </a:r>
            <a:endParaRPr lang="en-US" sz="1800" b="1" dirty="0">
              <a:latin typeface="Sylfaen" pitchFamily="18" charset="0"/>
            </a:endParaRPr>
          </a:p>
        </p:txBody>
      </p:sp>
      <p:sp>
        <p:nvSpPr>
          <p:cNvPr id="46" name="TextBox 30"/>
          <p:cNvSpPr txBox="1"/>
          <p:nvPr/>
        </p:nvSpPr>
        <p:spPr>
          <a:xfrm>
            <a:off x="279836" y="15162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25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07865" y="987425"/>
            <a:ext cx="1303826" cy="2093333"/>
            <a:chOff x="607865" y="987425"/>
            <a:chExt cx="1303826" cy="2093333"/>
          </a:xfrm>
        </p:grpSpPr>
        <p:sp>
          <p:nvSpPr>
            <p:cNvPr id="12" name="Puzzle1"/>
            <p:cNvSpPr>
              <a:spLocks noEditPoints="1" noChangeArrowheads="1"/>
            </p:cNvSpPr>
            <p:nvPr/>
          </p:nvSpPr>
          <p:spPr bwMode="auto">
            <a:xfrm rot="5400000">
              <a:off x="213111" y="1382179"/>
              <a:ext cx="2093333" cy="13038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6 w 21600"/>
                <a:gd name="T25" fmla="*/ 2569 h 21600"/>
                <a:gd name="T26" fmla="*/ 16132 w 21600"/>
                <a:gd name="T27" fmla="*/ 195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5576" y="1419909"/>
              <a:ext cx="1097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I. </a:t>
              </a:r>
              <a:r>
                <a:rPr lang="ka-GE" sz="1200" b="1" dirty="0" smtClean="0"/>
                <a:t>მენეჯმენტის</a:t>
              </a:r>
              <a:endParaRPr lang="en-US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1894" y="2287905"/>
              <a:ext cx="857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ს</a:t>
              </a:r>
              <a:r>
                <a:rPr lang="ka-GE" sz="1200" b="1" dirty="0" smtClean="0"/>
                <a:t>ისტემა</a:t>
              </a:r>
              <a:endParaRPr lang="en-US" sz="12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661" y="2592314"/>
            <a:ext cx="1878205" cy="1295541"/>
            <a:chOff x="601661" y="2592314"/>
            <a:chExt cx="1878205" cy="1295541"/>
          </a:xfrm>
        </p:grpSpPr>
        <p:sp>
          <p:nvSpPr>
            <p:cNvPr id="11" name="Puzzle3"/>
            <p:cNvSpPr>
              <a:spLocks noEditPoints="1" noChangeArrowheads="1"/>
            </p:cNvSpPr>
            <p:nvPr/>
          </p:nvSpPr>
          <p:spPr bwMode="auto">
            <a:xfrm rot="5400000">
              <a:off x="892993" y="2300982"/>
              <a:ext cx="1295541" cy="187820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9592" y="2815286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FF0000"/>
                  </a:solidFill>
                </a:rPr>
                <a:t>   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II. </a:t>
              </a:r>
              <a:endParaRPr lang="ka-GE" sz="12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a-GE" sz="1000" b="1" dirty="0" smtClean="0"/>
                <a:t>დოკუმენტების მენეჯმენტი</a:t>
              </a:r>
              <a:endParaRPr lang="en-US" sz="10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7337" y="3372422"/>
            <a:ext cx="1369022" cy="2093332"/>
            <a:chOff x="577337" y="3372422"/>
            <a:chExt cx="1369022" cy="2093332"/>
          </a:xfrm>
        </p:grpSpPr>
        <p:grpSp>
          <p:nvGrpSpPr>
            <p:cNvPr id="36" name="Group 35"/>
            <p:cNvGrpSpPr/>
            <p:nvPr/>
          </p:nvGrpSpPr>
          <p:grpSpPr>
            <a:xfrm>
              <a:off x="577337" y="3372422"/>
              <a:ext cx="1369022" cy="2093332"/>
              <a:chOff x="577337" y="3372422"/>
              <a:chExt cx="1369022" cy="2093332"/>
            </a:xfrm>
          </p:grpSpPr>
          <p:sp>
            <p:nvSpPr>
              <p:cNvPr id="14" name="Puzzle1"/>
              <p:cNvSpPr>
                <a:spLocks noEditPoints="1" noChangeArrowheads="1"/>
              </p:cNvSpPr>
              <p:nvPr/>
            </p:nvSpPr>
            <p:spPr bwMode="auto">
              <a:xfrm rot="5400000">
                <a:off x="213826" y="3767175"/>
                <a:ext cx="2093332" cy="1303826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6 w 21600"/>
                  <a:gd name="T25" fmla="*/ 2569 h 21600"/>
                  <a:gd name="T26" fmla="*/ 16132 w 21600"/>
                  <a:gd name="T27" fmla="*/ 195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7337" y="3759423"/>
                <a:ext cx="1369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III. </a:t>
                </a:r>
                <a:r>
                  <a:rPr lang="ka-GE" sz="1200" b="1" dirty="0" smtClean="0"/>
                  <a:t>მომხმარებელთა</a:t>
                </a:r>
                <a:endParaRPr lang="en-US" sz="1200" b="1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47786" y="4653136"/>
              <a:ext cx="12281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/>
                <a:t>ინტერფეისები</a:t>
              </a:r>
              <a:endParaRPr lang="en-US" sz="12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98011" y="1419909"/>
            <a:ext cx="2187104" cy="1246696"/>
            <a:chOff x="1398011" y="1419909"/>
            <a:chExt cx="2187104" cy="1246696"/>
          </a:xfrm>
        </p:grpSpPr>
        <p:sp>
          <p:nvSpPr>
            <p:cNvPr id="9" name="Puzzle4"/>
            <p:cNvSpPr>
              <a:spLocks noEditPoints="1" noChangeArrowheads="1"/>
            </p:cNvSpPr>
            <p:nvPr/>
          </p:nvSpPr>
          <p:spPr bwMode="auto">
            <a:xfrm rot="5400000">
              <a:off x="1868215" y="949705"/>
              <a:ext cx="1246696" cy="218710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6 w 21600"/>
                <a:gd name="T25" fmla="*/ 5664 h 21600"/>
                <a:gd name="T26" fmla="*/ 20203 w 21600"/>
                <a:gd name="T27" fmla="*/ 159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37280" y="1628800"/>
              <a:ext cx="1369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200" b="1" dirty="0">
                  <a:solidFill>
                    <a:srgbClr val="FF0000"/>
                  </a:solidFill>
                </a:rPr>
                <a:t>V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. </a:t>
              </a:r>
              <a:endParaRPr lang="ka-GE" sz="12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a-GE" sz="1200" b="1" dirty="0" smtClean="0"/>
                <a:t>ანალიზი და კონტროლი</a:t>
              </a:r>
              <a:endParaRPr lang="en-US" sz="12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3358" y="4982947"/>
            <a:ext cx="1878205" cy="1295541"/>
            <a:chOff x="613358" y="4982947"/>
            <a:chExt cx="1878205" cy="1295541"/>
          </a:xfrm>
        </p:grpSpPr>
        <p:sp>
          <p:nvSpPr>
            <p:cNvPr id="7" name="Puzzle3"/>
            <p:cNvSpPr>
              <a:spLocks noEditPoints="1" noChangeArrowheads="1"/>
            </p:cNvSpPr>
            <p:nvPr/>
          </p:nvSpPr>
          <p:spPr bwMode="auto">
            <a:xfrm rot="5400000">
              <a:off x="904690" y="4691615"/>
              <a:ext cx="1295541" cy="187820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11144" y="5212932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FF0000"/>
                  </a:solidFill>
                </a:rPr>
                <a:t>   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IV. </a:t>
              </a:r>
              <a:endParaRPr lang="ka-GE" sz="12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a-GE" sz="1000" b="1" dirty="0" smtClean="0"/>
                <a:t>ლოგიკური სტრუქტურა</a:t>
              </a:r>
              <a:endParaRPr lang="en-US" sz="10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04598" y="2220027"/>
            <a:ext cx="1759427" cy="2067748"/>
            <a:chOff x="1804598" y="2220027"/>
            <a:chExt cx="1759427" cy="2067748"/>
          </a:xfrm>
        </p:grpSpPr>
        <p:sp>
          <p:nvSpPr>
            <p:cNvPr id="8" name="Puzzle2"/>
            <p:cNvSpPr>
              <a:spLocks noEditPoints="1" noChangeArrowheads="1"/>
            </p:cNvSpPr>
            <p:nvPr/>
          </p:nvSpPr>
          <p:spPr bwMode="auto">
            <a:xfrm rot="5400000">
              <a:off x="1674787" y="2398536"/>
              <a:ext cx="2067748" cy="171072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04598" y="2458673"/>
              <a:ext cx="136902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VI. </a:t>
              </a:r>
              <a:endParaRPr lang="ka-GE" sz="12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a-GE" sz="1100" b="1" dirty="0" smtClean="0"/>
                <a:t>ინფორმაციის საჯაროობის</a:t>
              </a:r>
            </a:p>
            <a:p>
              <a:pPr algn="ctr"/>
              <a:endParaRPr lang="ka-GE" sz="1100" b="1" dirty="0"/>
            </a:p>
            <a:p>
              <a:pPr algn="ctr"/>
              <a:endParaRPr lang="ka-GE" sz="1100" b="1" dirty="0" smtClean="0"/>
            </a:p>
            <a:p>
              <a:pPr algn="ctr"/>
              <a:endParaRPr lang="ka-GE" sz="1100" b="1" dirty="0" smtClean="0"/>
            </a:p>
            <a:p>
              <a:r>
                <a:rPr lang="ka-GE" sz="1100" b="1" dirty="0" smtClean="0"/>
                <a:t> უზრუნველყოფა</a:t>
              </a:r>
              <a:endParaRPr lang="en-US" sz="11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95891" y="3801224"/>
            <a:ext cx="2187104" cy="1246696"/>
            <a:chOff x="1395891" y="3801224"/>
            <a:chExt cx="2187104" cy="1246696"/>
          </a:xfrm>
        </p:grpSpPr>
        <p:sp>
          <p:nvSpPr>
            <p:cNvPr id="17" name="Puzzle4"/>
            <p:cNvSpPr>
              <a:spLocks noEditPoints="1" noChangeArrowheads="1"/>
            </p:cNvSpPr>
            <p:nvPr/>
          </p:nvSpPr>
          <p:spPr bwMode="auto">
            <a:xfrm rot="5400000">
              <a:off x="1866095" y="3331020"/>
              <a:ext cx="1246696" cy="21871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04598" y="4044590"/>
              <a:ext cx="14177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VII. </a:t>
              </a:r>
              <a:endParaRPr lang="ka-GE" sz="12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a-GE" sz="1100" b="1" dirty="0" smtClean="0"/>
                <a:t>ელ.შეტყობინების კომპონენტი</a:t>
              </a:r>
              <a:endParaRPr lang="en-US" sz="11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37280" y="4604401"/>
            <a:ext cx="1732721" cy="2067748"/>
            <a:chOff x="1837280" y="4604401"/>
            <a:chExt cx="1732721" cy="2067748"/>
          </a:xfrm>
        </p:grpSpPr>
        <p:sp>
          <p:nvSpPr>
            <p:cNvPr id="19" name="Puzzle2"/>
            <p:cNvSpPr>
              <a:spLocks noEditPoints="1" noChangeArrowheads="1"/>
            </p:cNvSpPr>
            <p:nvPr/>
          </p:nvSpPr>
          <p:spPr bwMode="auto">
            <a:xfrm rot="5400000">
              <a:off x="1680763" y="4782910"/>
              <a:ext cx="2067748" cy="171072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37280" y="4991943"/>
              <a:ext cx="1369022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VIII. </a:t>
              </a:r>
              <a:endParaRPr lang="ka-GE" sz="12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a-GE" sz="1100" b="1" dirty="0" smtClean="0"/>
                <a:t>უწყებათაშორისი</a:t>
              </a:r>
            </a:p>
            <a:p>
              <a:pPr algn="ctr"/>
              <a:endParaRPr lang="ka-GE" sz="1100" b="1" dirty="0"/>
            </a:p>
            <a:p>
              <a:pPr algn="ctr"/>
              <a:endParaRPr lang="ka-GE" sz="1100" b="1" dirty="0" smtClean="0"/>
            </a:p>
            <a:p>
              <a:pPr algn="ctr"/>
              <a:endParaRPr lang="ka-GE" sz="1100" b="1" dirty="0" smtClean="0"/>
            </a:p>
            <a:p>
              <a:pPr algn="ctr"/>
              <a:r>
                <a:rPr lang="ka-GE" sz="1100" b="1" dirty="0" smtClean="0"/>
                <a:t> სერვისები</a:t>
              </a:r>
              <a:endParaRPr lang="en-US" sz="1100" b="1" dirty="0"/>
            </a:p>
          </p:txBody>
        </p:sp>
      </p:grpSp>
      <p:sp>
        <p:nvSpPr>
          <p:cNvPr id="43" name="Right Arrow 42"/>
          <p:cNvSpPr/>
          <p:nvPr/>
        </p:nvSpPr>
        <p:spPr bwMode="auto">
          <a:xfrm>
            <a:off x="3923928" y="3438237"/>
            <a:ext cx="2232248" cy="78285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6704657" y="2276872"/>
          <a:ext cx="1755775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Visio" r:id="rId3" imgW="1755086" imgH="3069617" progId="Visio.Drawing.11">
                  <p:embed/>
                </p:oleObj>
              </mc:Choice>
              <mc:Fallback>
                <p:oleObj name="Visio" r:id="rId3" imgW="1755086" imgH="3069617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657" y="2276872"/>
                        <a:ext cx="1755775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323528" y="548680"/>
            <a:ext cx="825098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სისტემის კომპონენტები</a:t>
            </a:r>
            <a:endParaRPr lang="en-US" sz="1800" b="1" dirty="0">
              <a:latin typeface="Sylfaen" pitchFamily="18" charset="0"/>
            </a:endParaRPr>
          </a:p>
        </p:txBody>
      </p:sp>
      <p:sp>
        <p:nvSpPr>
          <p:cNvPr id="44" name="TextBox 30"/>
          <p:cNvSpPr txBox="1"/>
          <p:nvPr/>
        </p:nvSpPr>
        <p:spPr>
          <a:xfrm>
            <a:off x="279836" y="190535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84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496" y="6408738"/>
            <a:ext cx="1343025" cy="247650"/>
          </a:xfrm>
        </p:spPr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8816" y="2532563"/>
            <a:ext cx="1955072" cy="178394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ka-GE" sz="1600" b="1" dirty="0" smtClean="0">
                <a:solidFill>
                  <a:srgbClr val="C00000"/>
                </a:solidFill>
              </a:rPr>
              <a:t>ადმინისტრირების</a:t>
            </a:r>
          </a:p>
          <a:p>
            <a:pPr algn="ctr"/>
            <a:r>
              <a:rPr lang="ka-GE" sz="1600" b="1" dirty="0" smtClean="0">
                <a:solidFill>
                  <a:srgbClr val="C00000"/>
                </a:solidFill>
              </a:rPr>
              <a:t>სისტემა</a:t>
            </a:r>
            <a:endParaRPr lang="en-US" sz="1600" b="1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1955" y="1623305"/>
            <a:ext cx="1537595" cy="1313206"/>
            <a:chOff x="827584" y="2199369"/>
            <a:chExt cx="1614969" cy="1379288"/>
          </a:xfrm>
          <a:solidFill>
            <a:srgbClr val="9CC1FE"/>
          </a:solidFill>
        </p:grpSpPr>
        <p:grpSp>
          <p:nvGrpSpPr>
            <p:cNvPr id="9" name="Group 8"/>
            <p:cNvGrpSpPr/>
            <p:nvPr/>
          </p:nvGrpSpPr>
          <p:grpSpPr>
            <a:xfrm>
              <a:off x="827584" y="2199369"/>
              <a:ext cx="1614969" cy="1379288"/>
              <a:chOff x="2714784" y="-259986"/>
              <a:chExt cx="1614969" cy="1379288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11" name="Oval 10"/>
              <p:cNvSpPr/>
              <p:nvPr/>
            </p:nvSpPr>
            <p:spPr>
              <a:xfrm>
                <a:off x="2714784" y="-259986"/>
                <a:ext cx="1614969" cy="1379288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2" name="Oval 4"/>
              <p:cNvSpPr/>
              <p:nvPr/>
            </p:nvSpPr>
            <p:spPr>
              <a:xfrm>
                <a:off x="2951291" y="-57994"/>
                <a:ext cx="1141955" cy="97530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მომხმარებელი</a:t>
                </a:r>
                <a:endParaRPr lang="en-US" sz="1200" b="1" kern="1200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569" y="2630079"/>
              <a:ext cx="834998" cy="834998"/>
            </a:xfrm>
            <a:prstGeom prst="rect">
              <a:avLst/>
            </a:prstGeom>
            <a:grpFill/>
          </p:spPr>
        </p:pic>
      </p:grpSp>
      <p:grpSp>
        <p:nvGrpSpPr>
          <p:cNvPr id="13" name="Group 12"/>
          <p:cNvGrpSpPr/>
          <p:nvPr/>
        </p:nvGrpSpPr>
        <p:grpSpPr>
          <a:xfrm>
            <a:off x="3546183" y="1690437"/>
            <a:ext cx="1457865" cy="1361952"/>
            <a:chOff x="3368381" y="2266501"/>
            <a:chExt cx="1457865" cy="1361952"/>
          </a:xfrm>
          <a:solidFill>
            <a:srgbClr val="FFCC99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3368381" y="2266501"/>
              <a:ext cx="1457865" cy="1361952"/>
              <a:chOff x="5166876" y="836806"/>
              <a:chExt cx="1457865" cy="1361952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16" name="Oval 15"/>
              <p:cNvSpPr/>
              <p:nvPr/>
            </p:nvSpPr>
            <p:spPr>
              <a:xfrm>
                <a:off x="5166876" y="836806"/>
                <a:ext cx="1457865" cy="1361952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7" name="Oval 4"/>
              <p:cNvSpPr/>
              <p:nvPr/>
            </p:nvSpPr>
            <p:spPr>
              <a:xfrm>
                <a:off x="5380375" y="1036259"/>
                <a:ext cx="1030867" cy="963046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უფლებები და მოვალეობები</a:t>
                </a:r>
                <a:endParaRPr lang="en-US" sz="1200" b="1" kern="1200" dirty="0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345" y="2852936"/>
              <a:ext cx="659639" cy="659639"/>
            </a:xfrm>
            <a:prstGeom prst="rect">
              <a:avLst/>
            </a:prstGeom>
            <a:grpFill/>
          </p:spPr>
        </p:pic>
      </p:grpSp>
      <p:grpSp>
        <p:nvGrpSpPr>
          <p:cNvPr id="18" name="Group 17"/>
          <p:cNvGrpSpPr/>
          <p:nvPr/>
        </p:nvGrpSpPr>
        <p:grpSpPr>
          <a:xfrm>
            <a:off x="236561" y="3861048"/>
            <a:ext cx="1565756" cy="1448777"/>
            <a:chOff x="852190" y="4437112"/>
            <a:chExt cx="1565756" cy="1448777"/>
          </a:xfrm>
          <a:solidFill>
            <a:srgbClr val="92D050"/>
          </a:solidFill>
        </p:grpSpPr>
        <p:grpSp>
          <p:nvGrpSpPr>
            <p:cNvPr id="19" name="Group 18"/>
            <p:cNvGrpSpPr/>
            <p:nvPr/>
          </p:nvGrpSpPr>
          <p:grpSpPr>
            <a:xfrm>
              <a:off x="852190" y="4437112"/>
              <a:ext cx="1565756" cy="1448777"/>
              <a:chOff x="929180" y="3568034"/>
              <a:chExt cx="1565756" cy="1448777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21" name="Oval 20"/>
              <p:cNvSpPr/>
              <p:nvPr/>
            </p:nvSpPr>
            <p:spPr>
              <a:xfrm>
                <a:off x="929180" y="3568034"/>
                <a:ext cx="1565756" cy="1448777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2" name="Oval 4"/>
              <p:cNvSpPr/>
              <p:nvPr/>
            </p:nvSpPr>
            <p:spPr>
              <a:xfrm>
                <a:off x="1158480" y="3780202"/>
                <a:ext cx="1107156" cy="102444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წვდომის დონეები</a:t>
                </a:r>
                <a:endParaRPr lang="en-US" sz="1200" b="1" kern="1200" dirty="0"/>
              </a:p>
            </p:txBody>
          </p:sp>
        </p:grpSp>
        <p:pic>
          <p:nvPicPr>
            <p:cNvPr id="20" name="Picture 5" descr="C:\Users\TATA\AppData\Local\Microsoft\Windows\Temporary Internet Files\Content.IE5\UXVOPX3E\MC900432593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894" y="5073881"/>
              <a:ext cx="731383" cy="731383"/>
            </a:xfrm>
            <a:prstGeom prst="rect">
              <a:avLst/>
            </a:prstGeom>
            <a:grpFill/>
            <a:extLst/>
          </p:spPr>
        </p:pic>
      </p:grpSp>
      <p:grpSp>
        <p:nvGrpSpPr>
          <p:cNvPr id="24" name="Group 23"/>
          <p:cNvGrpSpPr/>
          <p:nvPr/>
        </p:nvGrpSpPr>
        <p:grpSpPr>
          <a:xfrm>
            <a:off x="3525149" y="3827831"/>
            <a:ext cx="1550907" cy="1383900"/>
            <a:chOff x="558362" y="764800"/>
            <a:chExt cx="1550907" cy="1383900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6" name="Oval 25"/>
            <p:cNvSpPr/>
            <p:nvPr/>
          </p:nvSpPr>
          <p:spPr>
            <a:xfrm>
              <a:off x="558362" y="764800"/>
              <a:ext cx="1550907" cy="1383900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785487" y="967467"/>
              <a:ext cx="1096657" cy="9785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200" b="1" kern="1200" dirty="0" smtClean="0"/>
                <a:t>როლები</a:t>
              </a:r>
              <a:endParaRPr lang="en-US" sz="1200" b="1" kern="1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12160" y="2276867"/>
            <a:ext cx="2659695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tx1"/>
                </a:solidFill>
                <a:latin typeface="Sylfaen" pitchFamily="18" charset="0"/>
              </a:rPr>
              <a:t>მომხმარებლის რეგისტრაცია, ავტორიზაცია და აუტენთიფიკაცია</a:t>
            </a:r>
            <a:endParaRPr lang="en-US" sz="1400" b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algn="just"/>
            <a:endParaRPr lang="ka-GE" sz="1000" dirty="0" smtClean="0"/>
          </a:p>
          <a:p>
            <a:pPr algn="just"/>
            <a:r>
              <a:rPr lang="ka-GE" sz="1000" dirty="0" smtClean="0"/>
              <a:t>წარმოდგენილი სისტემა ჯანმრთელობის დაცვის ერთიანი საინფორმაციო სისტემის კონცეფციის ერთერთი კომპონენტია და მასზე ამ სისტემის ყველა ზოგადი მიდგომა ვრცელდება:</a:t>
            </a:r>
            <a:endParaRPr lang="en-US" sz="1000" dirty="0" smtClean="0"/>
          </a:p>
          <a:p>
            <a:pPr algn="just"/>
            <a:endParaRPr lang="en-US" sz="1000" dirty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მომხმარებლის ავტორიზაციის პროცედურა</a:t>
            </a:r>
            <a:endParaRPr lang="en-US" sz="1000" dirty="0" smtClean="0"/>
          </a:p>
          <a:p>
            <a:endParaRPr lang="en-US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სისტემის უსაფრთხოების პრინციპები</a:t>
            </a:r>
            <a:endParaRPr lang="en-US" sz="1000" dirty="0" smtClean="0"/>
          </a:p>
          <a:p>
            <a:endParaRPr lang="en-US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პლატფორმა</a:t>
            </a:r>
            <a:endParaRPr lang="en-US" sz="1000" dirty="0" smtClean="0"/>
          </a:p>
          <a:p>
            <a:endParaRPr lang="en-US" sz="1000" dirty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ერთიან სისტემაში ინტეგრაციის უზრუნველყოფა</a:t>
            </a:r>
            <a:endParaRPr lang="en-US" sz="1000" dirty="0" smtClean="0"/>
          </a:p>
          <a:p>
            <a:endParaRPr lang="en-US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მონაცემთა გაცვლის ერთიანი სტანდარტები</a:t>
            </a:r>
          </a:p>
          <a:p>
            <a:pPr algn="just"/>
            <a:endParaRPr lang="en-US" sz="10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37439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sz="1800" dirty="0" smtClean="0">
                <a:latin typeface="Sylfaen" pitchFamily="18" charset="0"/>
              </a:rPr>
              <a:t>ადმინისტრირების სიტემა (ავტორიზაციის მოდული)</a:t>
            </a:r>
            <a:r>
              <a:rPr lang="ka-GE" sz="1800" b="1" dirty="0" smtClean="0">
                <a:latin typeface="Sylfaen" pitchFamily="18" charset="0"/>
              </a:rPr>
              <a:t> </a:t>
            </a:r>
            <a:endParaRPr lang="en-US" sz="1800" b="1" dirty="0">
              <a:latin typeface="Sylfaen" pitchFamily="18" charset="0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24867" name="Picture 291" descr="C:\Users\Moris Tsamalashvili\AppData\Local\Microsoft\Windows\Temporary Internet Files\Content.IE5\EV8I39CI\MC90044209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93" y="4365104"/>
            <a:ext cx="859792" cy="66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78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37439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sz="1800" dirty="0" smtClean="0">
                <a:latin typeface="Sylfaen" pitchFamily="18" charset="0"/>
              </a:rPr>
              <a:t>ადმინისტრირების სიტემა (ავტორიზაციის მოდული)</a:t>
            </a:r>
            <a:r>
              <a:rPr lang="ka-GE" sz="1800" b="1" dirty="0" smtClean="0">
                <a:latin typeface="Sylfaen" pitchFamily="18" charset="0"/>
              </a:rPr>
              <a:t> </a:t>
            </a:r>
            <a:endParaRPr lang="en-US" sz="1800" b="1" dirty="0">
              <a:latin typeface="Sylfaen" pitchFamily="18" charset="0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5872745" y="1268760"/>
            <a:ext cx="3019735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ვირტუალური სამუშაო ჯგუფები </a:t>
            </a:r>
          </a:p>
          <a:p>
            <a:pPr algn="ctr"/>
            <a:r>
              <a:rPr lang="ka-GE" sz="1400" dirty="0" smtClean="0"/>
              <a:t>(სამუშაო ჯგუფი, კომისია და სხვა)</a:t>
            </a:r>
          </a:p>
          <a:p>
            <a:pPr algn="ctr"/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ჯგუფის </a:t>
            </a:r>
            <a:r>
              <a:rPr lang="en-US" sz="1000" dirty="0" smtClean="0"/>
              <a:t>ID </a:t>
            </a:r>
            <a:endParaRPr lang="ka-GE" sz="1000" dirty="0"/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დასახელება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დანიშნულება (ფუნქცია)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აქტივობის სტატუსი (თარიღი)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endParaRPr lang="ka-GE" sz="1000" dirty="0"/>
          </a:p>
        </p:txBody>
      </p:sp>
      <p:sp>
        <p:nvSpPr>
          <p:cNvPr id="30" name="TextBox 28"/>
          <p:cNvSpPr txBox="1"/>
          <p:nvPr/>
        </p:nvSpPr>
        <p:spPr>
          <a:xfrm>
            <a:off x="5872745" y="3435965"/>
            <a:ext cx="301973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სამუშაო ჯგუფების კომპლექტაცია </a:t>
            </a:r>
          </a:p>
          <a:p>
            <a:pPr algn="ctr"/>
            <a:r>
              <a:rPr lang="ka-GE" sz="1400" dirty="0" smtClean="0"/>
              <a:t>(შემსრულებლები, კომისიის წევრები და სხვა)</a:t>
            </a:r>
            <a:endParaRPr lang="en-US" sz="1400" dirty="0" smtClean="0"/>
          </a:p>
          <a:p>
            <a:pPr algn="ctr"/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სახელი, გვარი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თანამდებობა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სამშაო ჯგუფის </a:t>
            </a:r>
            <a:r>
              <a:rPr lang="en-US" sz="1000" dirty="0" smtClean="0"/>
              <a:t>ID</a:t>
            </a: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ფუნქცია</a:t>
            </a:r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აქტივობის სტატუსი (თარიღი)</a:t>
            </a:r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შენიშვნა</a:t>
            </a:r>
            <a:endParaRPr lang="en-US" sz="1000" dirty="0" smtClean="0"/>
          </a:p>
        </p:txBody>
      </p:sp>
      <p:sp>
        <p:nvSpPr>
          <p:cNvPr id="33" name="TextBox 6"/>
          <p:cNvSpPr txBox="1"/>
          <p:nvPr/>
        </p:nvSpPr>
        <p:spPr>
          <a:xfrm>
            <a:off x="1608816" y="2532563"/>
            <a:ext cx="1955072" cy="178394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ka-GE" sz="1600" b="1" dirty="0" smtClean="0">
                <a:solidFill>
                  <a:srgbClr val="C00000"/>
                </a:solidFill>
              </a:rPr>
              <a:t>ადმინისტრირების</a:t>
            </a:r>
          </a:p>
          <a:p>
            <a:pPr algn="ctr"/>
            <a:r>
              <a:rPr lang="ka-GE" sz="1600" b="1" dirty="0" smtClean="0">
                <a:solidFill>
                  <a:srgbClr val="C00000"/>
                </a:solidFill>
              </a:rPr>
              <a:t>სისტემა</a:t>
            </a:r>
            <a:endParaRPr lang="en-US" sz="1600" b="1" dirty="0">
              <a:solidFill>
                <a:srgbClr val="C00000"/>
              </a:solidFill>
            </a:endParaRPr>
          </a:p>
        </p:txBody>
      </p:sp>
      <p:grpSp>
        <p:nvGrpSpPr>
          <p:cNvPr id="34" name="Group 7"/>
          <p:cNvGrpSpPr/>
          <p:nvPr/>
        </p:nvGrpSpPr>
        <p:grpSpPr>
          <a:xfrm>
            <a:off x="211955" y="1623305"/>
            <a:ext cx="1537595" cy="1313206"/>
            <a:chOff x="827584" y="2199369"/>
            <a:chExt cx="1614969" cy="1379288"/>
          </a:xfrm>
          <a:solidFill>
            <a:srgbClr val="9CC1FE"/>
          </a:solidFill>
        </p:grpSpPr>
        <p:grpSp>
          <p:nvGrpSpPr>
            <p:cNvPr id="35" name="Group 8"/>
            <p:cNvGrpSpPr/>
            <p:nvPr/>
          </p:nvGrpSpPr>
          <p:grpSpPr>
            <a:xfrm>
              <a:off x="827584" y="2199369"/>
              <a:ext cx="1614969" cy="1379288"/>
              <a:chOff x="2714784" y="-259986"/>
              <a:chExt cx="1614969" cy="1379288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37" name="Oval 36"/>
              <p:cNvSpPr/>
              <p:nvPr/>
            </p:nvSpPr>
            <p:spPr>
              <a:xfrm>
                <a:off x="2714784" y="-259986"/>
                <a:ext cx="1614969" cy="1379288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8" name="Oval 4"/>
              <p:cNvSpPr/>
              <p:nvPr/>
            </p:nvSpPr>
            <p:spPr>
              <a:xfrm>
                <a:off x="2951291" y="-57994"/>
                <a:ext cx="1141955" cy="97530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მომხმარებელი</a:t>
                </a:r>
                <a:endParaRPr lang="en-US" sz="1200" b="1" kern="1200" dirty="0"/>
              </a:p>
            </p:txBody>
          </p:sp>
        </p:grpSp>
        <p:pic>
          <p:nvPicPr>
            <p:cNvPr id="36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569" y="2630079"/>
              <a:ext cx="834998" cy="834998"/>
            </a:xfrm>
            <a:prstGeom prst="rect">
              <a:avLst/>
            </a:prstGeom>
            <a:grpFill/>
          </p:spPr>
        </p:pic>
      </p:grpSp>
      <p:grpSp>
        <p:nvGrpSpPr>
          <p:cNvPr id="39" name="Group 12"/>
          <p:cNvGrpSpPr/>
          <p:nvPr/>
        </p:nvGrpSpPr>
        <p:grpSpPr>
          <a:xfrm>
            <a:off x="3546183" y="1690437"/>
            <a:ext cx="1457865" cy="1361952"/>
            <a:chOff x="3368381" y="2266501"/>
            <a:chExt cx="1457865" cy="1361952"/>
          </a:xfrm>
          <a:solidFill>
            <a:srgbClr val="FFCC99"/>
          </a:solidFill>
        </p:grpSpPr>
        <p:grpSp>
          <p:nvGrpSpPr>
            <p:cNvPr id="40" name="Group 13"/>
            <p:cNvGrpSpPr/>
            <p:nvPr/>
          </p:nvGrpSpPr>
          <p:grpSpPr>
            <a:xfrm>
              <a:off x="3368381" y="2266501"/>
              <a:ext cx="1457865" cy="1361952"/>
              <a:chOff x="5166876" y="836806"/>
              <a:chExt cx="1457865" cy="1361952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42" name="Oval 41"/>
              <p:cNvSpPr/>
              <p:nvPr/>
            </p:nvSpPr>
            <p:spPr>
              <a:xfrm>
                <a:off x="5166876" y="836806"/>
                <a:ext cx="1457865" cy="1361952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43" name="Oval 4"/>
              <p:cNvSpPr/>
              <p:nvPr/>
            </p:nvSpPr>
            <p:spPr>
              <a:xfrm>
                <a:off x="5380375" y="1036259"/>
                <a:ext cx="1030867" cy="963046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უფლებები და მოვალეობები</a:t>
                </a:r>
                <a:endParaRPr lang="en-US" sz="1200" b="1" kern="1200" dirty="0"/>
              </a:p>
            </p:txBody>
          </p:sp>
        </p:grpSp>
        <p:pic>
          <p:nvPicPr>
            <p:cNvPr id="41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345" y="2852936"/>
              <a:ext cx="659639" cy="659639"/>
            </a:xfrm>
            <a:prstGeom prst="rect">
              <a:avLst/>
            </a:prstGeom>
            <a:grpFill/>
          </p:spPr>
        </p:pic>
      </p:grpSp>
      <p:grpSp>
        <p:nvGrpSpPr>
          <p:cNvPr id="44" name="Group 17"/>
          <p:cNvGrpSpPr/>
          <p:nvPr/>
        </p:nvGrpSpPr>
        <p:grpSpPr>
          <a:xfrm>
            <a:off x="236561" y="3861048"/>
            <a:ext cx="1565756" cy="1448777"/>
            <a:chOff x="852190" y="4437112"/>
            <a:chExt cx="1565756" cy="1448777"/>
          </a:xfrm>
          <a:solidFill>
            <a:srgbClr val="92D050"/>
          </a:solidFill>
        </p:grpSpPr>
        <p:grpSp>
          <p:nvGrpSpPr>
            <p:cNvPr id="45" name="Group 18"/>
            <p:cNvGrpSpPr/>
            <p:nvPr/>
          </p:nvGrpSpPr>
          <p:grpSpPr>
            <a:xfrm>
              <a:off x="852190" y="4437112"/>
              <a:ext cx="1565756" cy="1448777"/>
              <a:chOff x="929180" y="3568034"/>
              <a:chExt cx="1565756" cy="1448777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47" name="Oval 46"/>
              <p:cNvSpPr/>
              <p:nvPr/>
            </p:nvSpPr>
            <p:spPr>
              <a:xfrm>
                <a:off x="929180" y="3568034"/>
                <a:ext cx="1565756" cy="1448777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48" name="Oval 4"/>
              <p:cNvSpPr/>
              <p:nvPr/>
            </p:nvSpPr>
            <p:spPr>
              <a:xfrm>
                <a:off x="1158480" y="3780202"/>
                <a:ext cx="1107156" cy="102444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წვდომის დონეები</a:t>
                </a:r>
                <a:endParaRPr lang="en-US" sz="1200" b="1" kern="1200" dirty="0"/>
              </a:p>
            </p:txBody>
          </p:sp>
        </p:grpSp>
        <p:pic>
          <p:nvPicPr>
            <p:cNvPr id="46" name="Picture 5" descr="C:\Users\TATA\AppData\Local\Microsoft\Windows\Temporary Internet Files\Content.IE5\UXVOPX3E\MC900432593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894" y="5013176"/>
              <a:ext cx="731383" cy="731383"/>
            </a:xfrm>
            <a:prstGeom prst="rect">
              <a:avLst/>
            </a:prstGeom>
            <a:grpFill/>
            <a:extLst/>
          </p:spPr>
        </p:pic>
      </p:grpSp>
      <p:grpSp>
        <p:nvGrpSpPr>
          <p:cNvPr id="49" name="Group 23"/>
          <p:cNvGrpSpPr/>
          <p:nvPr/>
        </p:nvGrpSpPr>
        <p:grpSpPr>
          <a:xfrm>
            <a:off x="3525149" y="3827831"/>
            <a:ext cx="1550907" cy="1383900"/>
            <a:chOff x="558362" y="764800"/>
            <a:chExt cx="1550907" cy="1383900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50" name="Oval 49"/>
            <p:cNvSpPr/>
            <p:nvPr/>
          </p:nvSpPr>
          <p:spPr>
            <a:xfrm>
              <a:off x="558362" y="764800"/>
              <a:ext cx="1550907" cy="1383900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1" name="Oval 4"/>
            <p:cNvSpPr/>
            <p:nvPr/>
          </p:nvSpPr>
          <p:spPr>
            <a:xfrm>
              <a:off x="785487" y="967467"/>
              <a:ext cx="1096657" cy="97856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200" b="1" kern="1200" dirty="0" smtClean="0"/>
                <a:t>როლები</a:t>
              </a:r>
              <a:endParaRPr lang="en-US" sz="1200" b="1" kern="1200" dirty="0"/>
            </a:p>
          </p:txBody>
        </p:sp>
      </p:grpSp>
      <p:pic>
        <p:nvPicPr>
          <p:cNvPr id="52" name="Picture 291" descr="C:\Users\Moris Tsamalashvili\AppData\Local\Microsoft\Windows\Temporary Internet Files\Content.IE5\EV8I39CI\MC9004420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93" y="4365104"/>
            <a:ext cx="859792" cy="66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82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78156"/>
            <a:ext cx="4350682" cy="3263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4210" y="1750164"/>
            <a:ext cx="4146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/>
              <a:t>ელექტრონული დოკუმენტის შექმნის </a:t>
            </a:r>
            <a:r>
              <a:rPr lang="ka-GE" sz="1600" dirty="0" smtClean="0"/>
              <a:t>ფუნქციონალი</a:t>
            </a:r>
          </a:p>
          <a:p>
            <a:pPr marL="285750" lvl="1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 smtClean="0"/>
          </a:p>
          <a:p>
            <a:pPr marL="285750" lvl="1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/>
              <a:t>ანალიზისთვის საჭირო კრიტერიუმების მატერიალურ დოკუმენტზე მიბმის </a:t>
            </a:r>
            <a:r>
              <a:rPr lang="ka-GE" sz="1600" dirty="0" smtClean="0"/>
              <a:t>ფუნქციონალი</a:t>
            </a:r>
          </a:p>
          <a:p>
            <a:pPr marL="285750" lvl="1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/>
          </a:p>
          <a:p>
            <a:pPr marL="285750" lvl="1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/>
              <a:t>სერვისით იდენტიფიცირების </a:t>
            </a:r>
            <a:r>
              <a:rPr lang="ka-GE" sz="1600" dirty="0" smtClean="0"/>
              <a:t>ფუნქციონალი</a:t>
            </a:r>
          </a:p>
          <a:p>
            <a:pPr marL="285750" lvl="1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/>
          </a:p>
          <a:p>
            <a:pPr marL="285750" lvl="1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/>
              <a:t>მატერიალური დოკუმენტების არქივის </a:t>
            </a:r>
            <a:r>
              <a:rPr lang="ka-GE" sz="1600" dirty="0" smtClean="0"/>
              <a:t>სისტემა</a:t>
            </a:r>
            <a:endParaRPr lang="ka-GE" sz="1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7439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sz="1800" dirty="0" smtClean="0">
                <a:latin typeface="Sylfaen" pitchFamily="18" charset="0"/>
              </a:rPr>
              <a:t>დოკუმენტების </a:t>
            </a:r>
            <a:r>
              <a:rPr lang="ka-GE" sz="1800" dirty="0">
                <a:latin typeface="Sylfaen" pitchFamily="18" charset="0"/>
              </a:rPr>
              <a:t>მენეჯმენტის კომპონენტი</a:t>
            </a:r>
            <a:endParaRPr lang="en-US" sz="1800" dirty="0">
              <a:latin typeface="Sylfaen" pitchFamily="18" charset="0"/>
            </a:endParaRPr>
          </a:p>
        </p:txBody>
      </p:sp>
      <p:sp>
        <p:nvSpPr>
          <p:cNvPr id="10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637" y="764704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dirty="0" smtClean="0">
                <a:latin typeface="+mn-lt"/>
                <a:ea typeface="+mn-ea"/>
                <a:cs typeface="+mn-cs"/>
              </a:rPr>
              <a:t>დოკუმენტების კონსტრუირება და მართვა</a:t>
            </a:r>
            <a:endParaRPr lang="en-US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87524" y="216558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83058" y="216558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წაშლა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8229"/>
              </p:ext>
            </p:extLst>
          </p:nvPr>
        </p:nvGraphicFramePr>
        <p:xfrm>
          <a:off x="314327" y="2813655"/>
          <a:ext cx="8722168" cy="314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281"/>
                <a:gridCol w="1199909"/>
                <a:gridCol w="1420029"/>
                <a:gridCol w="943896"/>
                <a:gridCol w="726075"/>
                <a:gridCol w="1234326"/>
                <a:gridCol w="1234326"/>
                <a:gridCol w="123432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ინდექსი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დოკუმენტი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ტიპი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აქტივაციის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საფუძველი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დეაქტივაციის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დეაქტივაციის საფუძველი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რეგულაცია / პროცედურა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50969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ზევით</a:t>
                      </a:r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r>
                        <a:rPr lang="ka-GE" sz="800" dirty="0" smtClean="0"/>
                        <a:t>ქვევით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დოკუმენტი 1</a:t>
                      </a:r>
                    </a:p>
                    <a:p>
                      <a:r>
                        <a:rPr lang="ka-GE" sz="1000" dirty="0" smtClean="0"/>
                        <a:t>          ანოტაცია</a:t>
                      </a:r>
                    </a:p>
                    <a:p>
                      <a:r>
                        <a:rPr lang="ka-GE" sz="1000" dirty="0" smtClean="0"/>
                        <a:t>          შაბლონი</a:t>
                      </a:r>
                    </a:p>
                    <a:p>
                      <a:endParaRPr lang="ka-GE" sz="1000" dirty="0" smtClean="0"/>
                    </a:p>
                    <a:p>
                      <a:r>
                        <a:rPr lang="ka-GE" sz="1000" dirty="0" smtClean="0"/>
                        <a:t>დოკუმენტი</a:t>
                      </a:r>
                      <a:r>
                        <a:rPr lang="ka-GE" sz="1000" baseline="0" dirty="0" smtClean="0"/>
                        <a:t> 2</a:t>
                      </a:r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r>
                        <a:rPr lang="ka-GE" sz="1000" baseline="0" dirty="0" smtClean="0"/>
                        <a:t>დოკუმენტი 3</a:t>
                      </a:r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r>
                        <a:rPr lang="ka-GE" sz="1000" baseline="0" dirty="0" smtClean="0"/>
                        <a:t>დოკუმენტი 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ატვირთვა</a:t>
                      </a:r>
                      <a:br>
                        <a:rPr lang="ka-GE" sz="1000" dirty="0" smtClean="0"/>
                      </a:b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ელექტრონული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ელექტრონული,</a:t>
                      </a:r>
                      <a:r>
                        <a:rPr lang="ka-GE" sz="1000" baseline="0" dirty="0" smtClean="0"/>
                        <a:t> ატვირთვა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კანონი</a:t>
                      </a:r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r>
                        <a:rPr lang="ka-GE" sz="1000" dirty="0" smtClean="0"/>
                        <a:t>ბრძანება</a:t>
                      </a:r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კანონი</a:t>
                      </a:r>
                    </a:p>
                    <a:p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ცვლილება კანონში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ლიცენზირება, ნებართვა</a:t>
                      </a:r>
                      <a:br>
                        <a:rPr lang="ka-GE" sz="1000" dirty="0" smtClean="0"/>
                      </a:b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ანგარიშგება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სერტიფიცირება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83568" y="3847645"/>
            <a:ext cx="0" cy="18002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184624" y="3821767"/>
            <a:ext cx="252028" cy="72008"/>
          </a:xfrm>
          <a:prstGeom prst="bentConnector3">
            <a:avLst>
              <a:gd name="adj1" fmla="val -476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1175998" y="3893775"/>
            <a:ext cx="252028" cy="136949"/>
          </a:xfrm>
          <a:prstGeom prst="bentConnector3">
            <a:avLst>
              <a:gd name="adj1" fmla="val -134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520" y="1672560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76817"/>
              </p:ext>
            </p:extLst>
          </p:nvPr>
        </p:nvGraphicFramePr>
        <p:xfrm>
          <a:off x="6038038" y="1373495"/>
          <a:ext cx="176484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846"/>
              </a:tblGrid>
              <a:tr h="1296144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ლიცენზირება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ნებართვა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შეტყობინება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აკრედიტაცია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სერტიფიცირება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ანგარიშგება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40711"/>
              </p:ext>
            </p:extLst>
          </p:nvPr>
        </p:nvGraphicFramePr>
        <p:xfrm>
          <a:off x="3752679" y="1340768"/>
          <a:ext cx="1755425" cy="72008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755425"/>
              </a:tblGrid>
              <a:tr h="72008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ატვირთვა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300" dirty="0" smtClean="0"/>
                        <a:t>ე</a:t>
                      </a:r>
                      <a:r>
                        <a:rPr lang="ka-GE" sz="1300" dirty="0" smtClean="0"/>
                        <a:t>ლექტრონული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დედანი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1043608" y="4181807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43608" y="4757871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3608" y="5405943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4" idx="1"/>
          </p:cNvCxnSpPr>
          <p:nvPr/>
        </p:nvCxnSpPr>
        <p:spPr>
          <a:xfrm rot="5400000" flipH="1" flipV="1">
            <a:off x="2635712" y="1980913"/>
            <a:ext cx="1397071" cy="836863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3" idx="3"/>
          </p:cNvCxnSpPr>
          <p:nvPr/>
        </p:nvCxnSpPr>
        <p:spPr>
          <a:xfrm rot="16200000" flipV="1">
            <a:off x="7611961" y="2212490"/>
            <a:ext cx="993264" cy="611418"/>
          </a:xfrm>
          <a:prstGeom prst="bentConnector2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2182403" y="216558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7504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sz="1800" dirty="0" smtClean="0">
                <a:latin typeface="Sylfaen" pitchFamily="18" charset="0"/>
              </a:rPr>
              <a:t>დოკუმენტების </a:t>
            </a:r>
            <a:r>
              <a:rPr lang="ka-GE" sz="1800" dirty="0">
                <a:latin typeface="Sylfaen" pitchFamily="18" charset="0"/>
              </a:rPr>
              <a:t>მენეჯმენტის კომპონენტი</a:t>
            </a:r>
            <a:endParaRPr lang="en-US" sz="1800" dirty="0">
              <a:latin typeface="Sylfaen" pitchFamily="18" charset="0"/>
            </a:endParaRPr>
          </a:p>
        </p:txBody>
      </p:sp>
      <p:sp>
        <p:nvSpPr>
          <p:cNvPr id="26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97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84778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დაწესებულება</a:t>
            </a:r>
            <a:r>
              <a:rPr lang="ka-GE" sz="1200" dirty="0" smtClean="0">
                <a:latin typeface="Sylfaen" pitchFamily="18" charset="0"/>
              </a:rPr>
              <a:t>: &lt;საიდენტიფიკაციო კოდი&gt;&lt;დასახელება&gt; 	</a:t>
            </a:r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>
                <a:latin typeface="Sylfaen" pitchFamily="18" charset="0"/>
              </a:rPr>
              <a:t>: </a:t>
            </a:r>
            <a:r>
              <a:rPr lang="ka-GE" sz="1200" dirty="0" smtClean="0">
                <a:latin typeface="Sylfaen" pitchFamily="18" charset="0"/>
              </a:rPr>
              <a:t>&lt;სახელი, გვარი&gt;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67544" y="2310142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362423" y="2310142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263078" y="2310142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84397"/>
              </p:ext>
            </p:extLst>
          </p:nvPr>
        </p:nvGraphicFramePr>
        <p:xfrm>
          <a:off x="503548" y="2889039"/>
          <a:ext cx="6984776" cy="264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936104"/>
                <a:gridCol w="936104"/>
                <a:gridCol w="864096"/>
                <a:gridCol w="792088"/>
                <a:gridCol w="864096"/>
                <a:gridCol w="720080"/>
              </a:tblGrid>
              <a:tr h="731706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საქმის </a:t>
                      </a:r>
                      <a:r>
                        <a:rPr lang="ka-GE" sz="1000" baseline="0" dirty="0" smtClean="0"/>
                        <a:t> N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პროცედურის დაწყების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dirty="0" smtClean="0"/>
                        <a:t>სტატუსის თარიღი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კომენტარი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ბეჭდვა</a:t>
                      </a:r>
                      <a:r>
                        <a:rPr lang="en-US" sz="900" dirty="0" smtClean="0"/>
                        <a:t> /</a:t>
                      </a:r>
                      <a:r>
                        <a:rPr lang="ka-GE" sz="900" dirty="0" smtClean="0"/>
                        <a:t> კოპირება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49122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9122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სასწრაფო</a:t>
                      </a:r>
                      <a:r>
                        <a:rPr lang="ka-GE" sz="800" baseline="0" dirty="0" smtClean="0"/>
                        <a:t> სამედიცინო დახმარება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64202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0123456789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10.05.2011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10.06.2011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64989">
                <a:tc>
                  <a:txBody>
                    <a:bodyPr/>
                    <a:lstStyle/>
                    <a:p>
                      <a:pPr algn="ctr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დერმატო-ვენერიოლოგია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N 2345678901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25.07.2011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შესაბამისობის დადგენა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05.08.2011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8" y="5257186"/>
            <a:ext cx="104791" cy="95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7" y="4753130"/>
            <a:ext cx="104791" cy="95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" y="4296780"/>
            <a:ext cx="104791" cy="9526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6161952" y="2310142"/>
            <a:ext cx="2016224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400" b="1" dirty="0">
                <a:solidFill>
                  <a:schemeClr val="bg1"/>
                </a:solidFill>
                <a:latin typeface="Sylfaen" pitchFamily="18" charset="0"/>
              </a:rPr>
              <a:t>პროცედურის შეწყვეტა</a:t>
            </a:r>
            <a:endParaRPr lang="en-US" sz="1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7504" y="887210"/>
            <a:ext cx="8506147" cy="3815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dirty="0" smtClean="0">
                <a:latin typeface="Sylfaen" pitchFamily="18" charset="0"/>
                <a:ea typeface="+mn-ea"/>
                <a:cs typeface="+mn-cs"/>
              </a:rPr>
              <a:t>ლიცენზირება, ნებართვები, შეტყობინება, ანგარიშგება</a:t>
            </a:r>
            <a:endParaRPr lang="en-US" sz="1600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" y="3791955"/>
            <a:ext cx="104791" cy="95263"/>
          </a:xfrm>
          <a:prstGeom prst="rect">
            <a:avLst/>
          </a:prstGeom>
        </p:spPr>
      </p:pic>
      <p:pic>
        <p:nvPicPr>
          <p:cNvPr id="17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0" y="3690920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21757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22658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39774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86989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49" y="4195745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2" y="5156151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0" y="4710056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07504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sz="1800" dirty="0" smtClean="0">
                <a:latin typeface="Sylfaen" pitchFamily="18" charset="0"/>
              </a:rPr>
              <a:t>მაძიებლის ინტერფეისი</a:t>
            </a:r>
            <a:endParaRPr lang="en-US" sz="1800" dirty="0">
              <a:latin typeface="Sylfaen" pitchFamily="18" charset="0"/>
            </a:endParaRPr>
          </a:p>
        </p:txBody>
      </p:sp>
      <p:sp>
        <p:nvSpPr>
          <p:cNvPr id="28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6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59824"/>
            <a:ext cx="87849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I </a:t>
            </a:r>
            <a:r>
              <a:rPr lang="ka-GE" sz="2000" b="1" dirty="0" smtClean="0">
                <a:solidFill>
                  <a:srgbClr val="C00000"/>
                </a:solidFill>
                <a:latin typeface="Sylfaen" pitchFamily="18" charset="0"/>
              </a:rPr>
              <a:t>ნაწილი:</a:t>
            </a:r>
            <a:r>
              <a:rPr lang="ka-GE" sz="2000" dirty="0" smtClean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ka-GE" sz="2000" b="1" dirty="0">
                <a:latin typeface="Sylfaen" pitchFamily="18" charset="0"/>
              </a:rPr>
              <a:t>არსებული</a:t>
            </a:r>
            <a:r>
              <a:rPr lang="ka-GE" sz="2000" dirty="0" smtClean="0">
                <a:latin typeface="Sylfaen" pitchFamily="18" charset="0"/>
              </a:rPr>
              <a:t> </a:t>
            </a:r>
            <a:r>
              <a:rPr lang="ka-GE" sz="2000" b="1" dirty="0" smtClean="0">
                <a:latin typeface="Sylfaen" pitchFamily="18" charset="0"/>
              </a:rPr>
              <a:t>ბიზნეს პროცედურების აღწერა</a:t>
            </a: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>
                <a:latin typeface="Sylfaen" pitchFamily="18" charset="0"/>
              </a:rPr>
              <a:t>არსებული ბიზნეს პროცედურების ზოგადი აღწერა</a:t>
            </a: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>
                <a:latin typeface="Sylfaen" pitchFamily="18" charset="0"/>
              </a:rPr>
              <a:t>გამოვლენილი პრობლემები</a:t>
            </a:r>
          </a:p>
          <a:p>
            <a:pPr lvl="4"/>
            <a:endParaRPr lang="en-US" sz="1400" dirty="0" smtClean="0">
              <a:latin typeface="Sylfaen" pitchFamily="18" charset="0"/>
            </a:endParaRPr>
          </a:p>
          <a:p>
            <a:pPr lvl="4"/>
            <a:endParaRPr lang="ka-GE" sz="1400" dirty="0" smtClean="0">
              <a:latin typeface="Sylfae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II </a:t>
            </a:r>
            <a:r>
              <a:rPr lang="ka-GE" sz="2000" b="1" dirty="0" smtClean="0">
                <a:solidFill>
                  <a:srgbClr val="C00000"/>
                </a:solidFill>
                <a:latin typeface="Sylfaen" pitchFamily="18" charset="0"/>
              </a:rPr>
              <a:t>ნაწილი:</a:t>
            </a:r>
            <a:r>
              <a:rPr lang="ka-GE" sz="2000" dirty="0" smtClean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ka-GE" b="1" dirty="0" smtClean="0">
                <a:latin typeface="Sylfaen" pitchFamily="18" charset="0"/>
              </a:rPr>
              <a:t>ელექტრონული საოპერაციო სისტემა  - რეგულირების მოდული</a:t>
            </a: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>
                <a:latin typeface="Sylfaen" pitchFamily="18" charset="0"/>
              </a:rPr>
              <a:t>ოპტიმიზირებული ბიზნეს პროცედურები </a:t>
            </a: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>
                <a:latin typeface="Sylfaen" pitchFamily="18" charset="0"/>
              </a:rPr>
              <a:t>სისტემის კომპონენტები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მომხმარებლის </a:t>
            </a:r>
            <a:r>
              <a:rPr lang="ka-GE" dirty="0">
                <a:latin typeface="Sylfaen" pitchFamily="18" charset="0"/>
              </a:rPr>
              <a:t>რეგისტრაცია, ავტორიზაცია და </a:t>
            </a:r>
            <a:r>
              <a:rPr lang="ka-GE" dirty="0" smtClean="0">
                <a:latin typeface="Sylfaen" pitchFamily="18" charset="0"/>
              </a:rPr>
              <a:t>აუტენტიფიკაცია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ვირტუალური სამუშაო ჯგუფების განსაზღვრა და როლების გაწერა</a:t>
            </a:r>
            <a:endParaRPr lang="ka-GE" dirty="0">
              <a:latin typeface="Sylfaen" pitchFamily="18" charset="0"/>
            </a:endParaRP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დოკუმენტების </a:t>
            </a:r>
            <a:r>
              <a:rPr lang="ka-GE" dirty="0">
                <a:latin typeface="Sylfaen" pitchFamily="18" charset="0"/>
              </a:rPr>
              <a:t>კონსტრუირებისა და მართვის </a:t>
            </a:r>
            <a:r>
              <a:rPr lang="ka-GE" dirty="0" smtClean="0">
                <a:latin typeface="Sylfaen" pitchFamily="18" charset="0"/>
              </a:rPr>
              <a:t>სისტემა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მაძიებლის ვებ-ინტერფეისი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რეგულირების სააგენტოს ვებ-ინტერფეისი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სისტემის ლოგიკური სტრუქტურა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ანალიზი და კონტროლი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ინფორმაციის საჯაროობა და პროცესების გამჭვირვალობა</a:t>
            </a: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>
                <a:latin typeface="Sylfaen" pitchFamily="18" charset="0"/>
              </a:rPr>
              <a:t>სისტემის ერთიან სტრუქტურაში ინტეგრაციის ზოგადი სქემა</a:t>
            </a:r>
            <a:endParaRPr lang="ka-GE" dirty="0">
              <a:latin typeface="Sylfaen" pitchFamily="18" charset="0"/>
            </a:endParaRP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>
                <a:latin typeface="Sylfaen" pitchFamily="18" charset="0"/>
              </a:rPr>
              <a:t>პროექტის იმპლემენტაციის ფაზები</a:t>
            </a: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>
                <a:latin typeface="Sylfaen" pitchFamily="18" charset="0"/>
              </a:rPr>
              <a:t>მოსალოდნელი ბენეფიტები </a:t>
            </a:r>
          </a:p>
        </p:txBody>
      </p:sp>
    </p:spTree>
    <p:extLst>
      <p:ext uri="{BB962C8B-B14F-4D97-AF65-F5344CB8AC3E}">
        <p14:creationId xmlns:p14="http://schemas.microsoft.com/office/powerpoint/2010/main" val="2092486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55576" y="3180783"/>
            <a:ext cx="0" cy="2734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5576" y="344614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255317"/>
              </p:ext>
            </p:extLst>
          </p:nvPr>
        </p:nvGraphicFramePr>
        <p:xfrm>
          <a:off x="323528" y="2054294"/>
          <a:ext cx="7389441" cy="118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80"/>
                <a:gridCol w="956980"/>
                <a:gridCol w="956980"/>
                <a:gridCol w="1017492"/>
                <a:gridCol w="1008112"/>
                <a:gridCol w="845336"/>
                <a:gridCol w="956980"/>
                <a:gridCol w="690581"/>
              </a:tblGrid>
              <a:tr h="681023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საქმის </a:t>
                      </a:r>
                      <a:r>
                        <a:rPr lang="ka-GE" sz="1000" baseline="0" dirty="0" smtClean="0"/>
                        <a:t> N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პროცედურის დაწყების თარიღი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dirty="0" smtClean="0"/>
                        <a:t>სტატუსის თარიღი</a:t>
                      </a:r>
                      <a:endParaRPr lang="en-US" sz="1000" dirty="0" smtClean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კომენტარი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ბეჭდვა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548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1234567890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</a:t>
                      </a:r>
                      <a:r>
                        <a:rPr lang="en-US" sz="900" dirty="0" smtClean="0"/>
                        <a:t>8</a:t>
                      </a:r>
                      <a:r>
                        <a:rPr lang="ka-GE" sz="900" dirty="0" smtClean="0"/>
                        <a:t>.08.2011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56911"/>
              </p:ext>
            </p:extLst>
          </p:nvPr>
        </p:nvGraphicFramePr>
        <p:xfrm>
          <a:off x="1285220" y="4253678"/>
          <a:ext cx="6432461" cy="1508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6980"/>
                <a:gridCol w="956980"/>
                <a:gridCol w="1017492"/>
                <a:gridCol w="1003400"/>
                <a:gridCol w="850048"/>
                <a:gridCol w="956980"/>
                <a:gridCol w="690581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b="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7894504668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15.07.2011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>
                          <a:latin typeface="Sylfaen" pitchFamily="18" charset="0"/>
                        </a:rPr>
                        <a:t>შესაბამისობის დადგენა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latin typeface="Sylfaen" pitchFamily="18" charset="0"/>
                        </a:rPr>
                        <a:t>05.08.2011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7894504668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მიღებულია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18.07.2011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ka-GE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64266" y="4223678"/>
            <a:ext cx="0" cy="1179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4266" y="4489039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9051" y="4936761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9051" y="5403032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 bwMode="auto">
          <a:xfrm>
            <a:off x="287524" y="158205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182403" y="158205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083058" y="158205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981932" y="1582053"/>
            <a:ext cx="2016224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400" b="1" dirty="0">
                <a:solidFill>
                  <a:schemeClr val="bg1"/>
                </a:solidFill>
                <a:latin typeface="Sylfaen" pitchFamily="18" charset="0"/>
              </a:rPr>
              <a:t>პროცედურის შეწყვეტა</a:t>
            </a:r>
            <a:endParaRPr lang="en-US" sz="1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524" y="1150005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>
                <a:latin typeface="Sylfaen" pitchFamily="18" charset="0"/>
              </a:rPr>
              <a:t>დაწესებულება</a:t>
            </a:r>
            <a:r>
              <a:rPr lang="ka-GE" sz="1200" dirty="0">
                <a:latin typeface="Sylfaen" pitchFamily="18" charset="0"/>
              </a:rPr>
              <a:t>: </a:t>
            </a:r>
            <a:r>
              <a:rPr lang="ka-GE" sz="1200" dirty="0" smtClean="0">
                <a:latin typeface="Sylfaen" pitchFamily="18" charset="0"/>
              </a:rPr>
              <a:t>&lt;საიდენტიფიკაციო კოდი&gt; &lt;</a:t>
            </a:r>
            <a:r>
              <a:rPr lang="ka-GE" sz="1200" dirty="0">
                <a:latin typeface="Sylfaen" pitchFamily="18" charset="0"/>
              </a:rPr>
              <a:t>დასახელება</a:t>
            </a:r>
            <a:r>
              <a:rPr lang="ka-GE" sz="1200" dirty="0" smtClean="0">
                <a:latin typeface="Sylfaen" pitchFamily="18" charset="0"/>
              </a:rPr>
              <a:t>&gt;		 </a:t>
            </a:r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>
                <a:latin typeface="Sylfaen" pitchFamily="18" charset="0"/>
              </a:rPr>
              <a:t>: &lt;სახელი, გვარი&gt;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411576"/>
              </p:ext>
            </p:extLst>
          </p:nvPr>
        </p:nvGraphicFramePr>
        <p:xfrm>
          <a:off x="1278783" y="3238237"/>
          <a:ext cx="6432461" cy="502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6980"/>
                <a:gridCol w="956980"/>
                <a:gridCol w="1017492"/>
                <a:gridCol w="1006317"/>
                <a:gridCol w="847131"/>
                <a:gridCol w="956980"/>
                <a:gridCol w="690581"/>
              </a:tblGrid>
              <a:tr h="340676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გაგზავნილია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911380"/>
              </p:ext>
            </p:extLst>
          </p:nvPr>
        </p:nvGraphicFramePr>
        <p:xfrm>
          <a:off x="323528" y="3745519"/>
          <a:ext cx="7389441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80"/>
                <a:gridCol w="956980"/>
                <a:gridCol w="956980"/>
                <a:gridCol w="1017492"/>
                <a:gridCol w="1004592"/>
                <a:gridCol w="848856"/>
                <a:gridCol w="956980"/>
                <a:gridCol w="690581"/>
              </a:tblGrid>
              <a:tr h="411548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ლიცენზია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b="0" kern="1200" dirty="0" smtClean="0">
                          <a:solidFill>
                            <a:schemeClr val="tx1"/>
                          </a:solidFill>
                        </a:rPr>
                        <a:t>პათოლოგანატომიური საქმიანობა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N 7894504668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15.0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.2011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დასრულდა დადებითად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15.08.2011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107504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კომპონენტი: </a:t>
            </a:r>
            <a:r>
              <a:rPr lang="ka-GE" sz="1800" dirty="0" smtClean="0">
                <a:latin typeface="Sylfaen" pitchFamily="18" charset="0"/>
              </a:rPr>
              <a:t>მაძიებლის ინტერფეისი</a:t>
            </a:r>
            <a:endParaRPr lang="en-US" sz="1800" dirty="0">
              <a:latin typeface="Sylfaen" pitchFamily="18" charset="0"/>
            </a:endParaRPr>
          </a:p>
        </p:txBody>
      </p:sp>
      <p:sp>
        <p:nvSpPr>
          <p:cNvPr id="23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96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353379"/>
              </p:ext>
            </p:extLst>
          </p:nvPr>
        </p:nvGraphicFramePr>
        <p:xfrm>
          <a:off x="318282" y="1400563"/>
          <a:ext cx="4973798" cy="1966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1"/>
                <a:gridCol w="880492"/>
                <a:gridCol w="1099807"/>
                <a:gridCol w="864096"/>
                <a:gridCol w="1008112"/>
              </a:tblGrid>
              <a:tr h="676569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დოკუმენტი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ტიპი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ვალიდაცია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კომენტარი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კოპირება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1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ატვირთვა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</a:t>
                      </a:r>
                      <a:r>
                        <a:rPr lang="en-US" sz="900" dirty="0" smtClean="0"/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ელექტრონული, ატვირთვა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არ არის მღებული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1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დოკუმენტი </a:t>
                      </a:r>
                      <a:r>
                        <a:rPr lang="en-US" sz="900" kern="1200" dirty="0" smtClean="0"/>
                        <a:t>3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დედანი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55563"/>
              </p:ext>
            </p:extLst>
          </p:nvPr>
        </p:nvGraphicFramePr>
        <p:xfrm>
          <a:off x="4499992" y="3542506"/>
          <a:ext cx="4464496" cy="255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417190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ფაილის შევსება</a:t>
                      </a:r>
                      <a:endParaRPr lang="en-US" sz="18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251571">
                <a:tc>
                  <a:txBody>
                    <a:bodyPr/>
                    <a:lstStyle/>
                    <a:p>
                      <a:r>
                        <a:rPr lang="ka-GE" sz="1000" kern="1200" dirty="0" smtClean="0"/>
                        <a:t>პუნქტი 1 ....................... </a:t>
                      </a:r>
                    </a:p>
                    <a:p>
                      <a:r>
                        <a:rPr lang="ka-GE" sz="1000" kern="1200" dirty="0" smtClean="0"/>
                        <a:t>პუნატი 2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3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4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5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6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7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8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9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10 .....................</a:t>
                      </a:r>
                    </a:p>
                    <a:p>
                      <a:r>
                        <a:rPr lang="ka-GE" sz="1000" kern="1200" dirty="0" smtClean="0"/>
                        <a:t>პუნატი 11</a:t>
                      </a:r>
                      <a:r>
                        <a:rPr lang="ka-GE" sz="1000" kern="1200" baseline="0" dirty="0" smtClean="0"/>
                        <a:t> </a:t>
                      </a:r>
                      <a:r>
                        <a:rPr lang="ka-GE" sz="1000" kern="1200" dirty="0" smtClean="0"/>
                        <a:t>.....................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654112" y="5793051"/>
            <a:ext cx="12712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შენახვა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549271" y="5793051"/>
            <a:ext cx="12712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6314" y="3490310"/>
            <a:ext cx="1512168" cy="2145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 descr="C:\Users\TATA\AppData\Local\Microsoft\Windows\Temporary Internet Files\Content.IE5\DT5I4WKP\MC9004421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6996">
            <a:off x="319767" y="3419061"/>
            <a:ext cx="358720" cy="3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390292" y="3852062"/>
            <a:ext cx="792087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ატვირთვა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419831" y="3852062"/>
            <a:ext cx="720080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083692" y="5793051"/>
            <a:ext cx="12712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082168"/>
              </p:ext>
            </p:extLst>
          </p:nvPr>
        </p:nvGraphicFramePr>
        <p:xfrm>
          <a:off x="395536" y="4254218"/>
          <a:ext cx="2945904" cy="182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904"/>
              </a:tblGrid>
              <a:tr h="610446"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კომენტარი</a:t>
                      </a:r>
                      <a:endParaRPr lang="en-US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ka-GE" sz="800" b="1" u="sng" dirty="0" smtClean="0"/>
                        <a:t>სააგენტო: </a:t>
                      </a:r>
                      <a:r>
                        <a:rPr lang="ka-GE" sz="800" u="sng" dirty="0" smtClean="0"/>
                        <a:t>დოკუმენტი 1 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ka-GE" sz="800" b="1" u="sng" dirty="0" smtClean="0"/>
                        <a:t>მაძიებელი: </a:t>
                      </a:r>
                      <a:r>
                        <a:rPr lang="ka-GE" sz="800" u="sng" dirty="0" smtClean="0"/>
                        <a:t>დოკუმენტი</a:t>
                      </a:r>
                      <a:r>
                        <a:rPr lang="ka-GE" sz="800" u="sng" baseline="0" dirty="0" smtClean="0"/>
                        <a:t> 1: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i="0" dirty="0" smtClean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95695" y="4316881"/>
            <a:ext cx="576064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გაგზავნა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5695" y="4614235"/>
            <a:ext cx="576064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უარი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13" y="4532049"/>
            <a:ext cx="201622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sz="1000" dirty="0" smtClean="0"/>
              <a:t>ტექსტი ტექსტი ტექსტი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1256547"/>
            <a:ext cx="3029582" cy="2031325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დოკუმენტების ტიპები:</a:t>
            </a:r>
          </a:p>
          <a:p>
            <a:pPr algn="ctr"/>
            <a:endParaRPr lang="ka-G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ატვირთული</a:t>
            </a:r>
            <a:r>
              <a:rPr lang="ka-GE" sz="1400" dirty="0" smtClean="0">
                <a:solidFill>
                  <a:schemeClr val="bg1"/>
                </a:solidFill>
              </a:rPr>
              <a:t> (ელექტრონული, სკანირებული)</a:t>
            </a:r>
          </a:p>
          <a:p>
            <a:endParaRPr lang="ka-GE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ელექტრონული</a:t>
            </a:r>
            <a:r>
              <a:rPr lang="ka-GE" sz="1400" dirty="0" smtClean="0">
                <a:solidFill>
                  <a:schemeClr val="bg1"/>
                </a:solidFill>
              </a:rPr>
              <a:t> (შაბლონური ფორმით მოწოდებული)</a:t>
            </a:r>
          </a:p>
          <a:p>
            <a:endParaRPr lang="ka-GE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მატერიალური</a:t>
            </a:r>
            <a:r>
              <a:rPr lang="ka-GE" sz="1400" dirty="0" smtClean="0">
                <a:solidFill>
                  <a:schemeClr val="bg1"/>
                </a:solidFill>
              </a:rPr>
              <a:t> (დედანი)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7504" y="836712"/>
            <a:ext cx="8506147" cy="4198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dirty="0" smtClean="0">
                <a:latin typeface="Sylfaen" pitchFamily="18" charset="0"/>
                <a:ea typeface="+mn-ea"/>
                <a:cs typeface="+mn-cs"/>
              </a:rPr>
              <a:t>მაძიებლის მიერ დოკუმენტების წარმოების პროცესი</a:t>
            </a:r>
            <a:endParaRPr lang="en-US" sz="1600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78810" y="212177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80589" y="2555721"/>
            <a:ext cx="305927" cy="3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84888" y="300134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145973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590855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75" y="3032185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07504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sz="1800" dirty="0" smtClean="0">
                <a:latin typeface="Sylfaen" pitchFamily="18" charset="0"/>
              </a:rPr>
              <a:t>მაძიებლის ინტერფეისი</a:t>
            </a:r>
            <a:endParaRPr lang="en-US" sz="1800" dirty="0">
              <a:latin typeface="Sylfaen" pitchFamily="18" charset="0"/>
            </a:endParaRPr>
          </a:p>
        </p:txBody>
      </p:sp>
      <p:sp>
        <p:nvSpPr>
          <p:cNvPr id="28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16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97410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6677"/>
              </p:ext>
            </p:extLst>
          </p:nvPr>
        </p:nvGraphicFramePr>
        <p:xfrm>
          <a:off x="253480" y="2443648"/>
          <a:ext cx="8711008" cy="324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476"/>
                <a:gridCol w="987303"/>
                <a:gridCol w="1072143"/>
                <a:gridCol w="863637"/>
                <a:gridCol w="879009"/>
                <a:gridCol w="864096"/>
                <a:gridCol w="1008112"/>
                <a:gridCol w="1120342"/>
                <a:gridCol w="96789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ვიზა</a:t>
                      </a:r>
                      <a:r>
                        <a:rPr lang="en-US" sz="1000" dirty="0" smtClean="0"/>
                        <a:t> </a:t>
                      </a:r>
                      <a:r>
                        <a:rPr lang="ka-GE" sz="1000" dirty="0" smtClean="0"/>
                        <a:t>კომენტარით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lt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 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05.12.2011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>
                          <a:latin typeface="Sylfaen" pitchFamily="18" charset="0"/>
                        </a:rPr>
                        <a:t>თანამშრომელი 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სტაციონარული დაწესებულება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განხილვის პროცესში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>
                          <a:latin typeface="Sylfaen" pitchFamily="18" charset="0"/>
                        </a:rPr>
                        <a:t>თანამშრომელი 3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>
                          <a:latin typeface="Sylfaen" pitchFamily="18" charset="0"/>
                        </a:rPr>
                        <a:t>თანამშრომელი 2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71800" y="933981"/>
            <a:ext cx="2808312" cy="12618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პირველადი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accent6">
                    <a:lumMod val="50000"/>
                  </a:schemeClr>
                </a:solidFill>
              </a:rPr>
              <a:t>თანამშრომელი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5580112" y="1582053"/>
            <a:ext cx="353690" cy="2111712"/>
          </a:xfrm>
          <a:prstGeom prst="bentConnector2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47" y="5295658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59433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2" y="5327605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1" y="421877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8986" y="988566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საჯარო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3528" y="1798077"/>
            <a:ext cx="1584176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გადაგზავნა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pic>
        <p:nvPicPr>
          <p:cNvPr id="16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77" y="1557094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8536822" y="157161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8536821" y="182739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Elbow Connector 21"/>
          <p:cNvCxnSpPr>
            <a:stCxn id="14" idx="2"/>
          </p:cNvCxnSpPr>
          <p:nvPr/>
        </p:nvCxnSpPr>
        <p:spPr>
          <a:xfrm rot="16200000" flipH="1">
            <a:off x="6285950" y="3367900"/>
            <a:ext cx="2419568" cy="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0" y="478175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22413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70085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24330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8588"/>
            <a:ext cx="305473" cy="3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71173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30522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39" y="1669963"/>
            <a:ext cx="204453" cy="2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5496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 lvl="5">
              <a:buClr>
                <a:srgbClr val="C00000"/>
              </a:buClr>
            </a:pPr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dirty="0" smtClean="0">
                <a:latin typeface="Sylfaen" pitchFamily="18" charset="0"/>
              </a:rPr>
              <a:t>რეგულირების </a:t>
            </a:r>
            <a:r>
              <a:rPr lang="ka-GE" dirty="0">
                <a:latin typeface="Sylfaen" pitchFamily="18" charset="0"/>
              </a:rPr>
              <a:t>სააგენტოს ვებ-ინტერფეისი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46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22013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56520" y="1798077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1520" y="1798077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074734"/>
              </p:ext>
            </p:extLst>
          </p:nvPr>
        </p:nvGraphicFramePr>
        <p:xfrm>
          <a:off x="253480" y="2443648"/>
          <a:ext cx="8380044" cy="324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949792"/>
                <a:gridCol w="1031408"/>
                <a:gridCol w="830824"/>
                <a:gridCol w="931116"/>
                <a:gridCol w="931116"/>
                <a:gridCol w="1040744"/>
                <a:gridCol w="859432"/>
                <a:gridCol w="893172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ვიზა  კომენტარით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lt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 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05.12.2011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სტაციონარული დაწესებულება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განხილვის პროცესში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0" y="3324363"/>
            <a:ext cx="104791" cy="95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0" y="4340352"/>
            <a:ext cx="104791" cy="95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815590"/>
            <a:ext cx="104791" cy="95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4" y="4894421"/>
            <a:ext cx="104791" cy="952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5" y="5398477"/>
            <a:ext cx="104791" cy="95263"/>
          </a:xfrm>
          <a:prstGeom prst="rect">
            <a:avLst/>
          </a:prstGeom>
        </p:spPr>
      </p:pic>
      <p:pic>
        <p:nvPicPr>
          <p:cNvPr id="15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11" y="5245646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40" y="4811616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55200" y="979661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საჯარო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endCxn id="17" idx="3"/>
          </p:cNvCxnSpPr>
          <p:nvPr/>
        </p:nvCxnSpPr>
        <p:spPr>
          <a:xfrm rot="16200000" flipV="1">
            <a:off x="5823547" y="2689584"/>
            <a:ext cx="2609904" cy="359610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17780" y="157161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64437"/>
            <a:ext cx="333181" cy="3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82" y="1897617"/>
            <a:ext cx="199739" cy="1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17781" y="184067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46349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5496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 lvl="5">
              <a:buClr>
                <a:srgbClr val="C00000"/>
              </a:buClr>
            </a:pPr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dirty="0" smtClean="0">
                <a:latin typeface="Sylfaen" pitchFamily="18" charset="0"/>
              </a:rPr>
              <a:t>რეგულირების </a:t>
            </a:r>
            <a:r>
              <a:rPr lang="ka-GE" dirty="0">
                <a:latin typeface="Sylfaen" pitchFamily="18" charset="0"/>
              </a:rPr>
              <a:t>სააგენტოს ვებ-ინტერფეისი</a:t>
            </a:r>
          </a:p>
        </p:txBody>
      </p:sp>
      <p:sp>
        <p:nvSpPr>
          <p:cNvPr id="26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91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82563"/>
              </p:ext>
            </p:extLst>
          </p:nvPr>
        </p:nvGraphicFramePr>
        <p:xfrm>
          <a:off x="242004" y="2230125"/>
          <a:ext cx="8380044" cy="115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ვიზა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0219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20.08.2011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</a:t>
                      </a:r>
                      <a:r>
                        <a:rPr lang="ka-GE" sz="900" baseline="0" dirty="0" smtClean="0"/>
                        <a:t> </a:t>
                      </a:r>
                      <a:r>
                        <a:rPr lang="ka-GE" sz="900" dirty="0" smtClean="0"/>
                        <a:t>გვარი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22.08.2011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61539"/>
              </p:ext>
            </p:extLst>
          </p:nvPr>
        </p:nvGraphicFramePr>
        <p:xfrm>
          <a:off x="243963" y="4390365"/>
          <a:ext cx="8380044" cy="15853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2440"/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ნებართვა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/>
                        <a:t>სტაციონარული დაწესებულება</a:t>
                      </a:r>
                      <a:endParaRPr lang="en-US" sz="8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განხილვის პროცესში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21.08.2011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სახელი,</a:t>
                      </a:r>
                      <a:r>
                        <a:rPr lang="ka-GE" sz="900" b="0" baseline="0" dirty="0" smtClean="0"/>
                        <a:t> </a:t>
                      </a:r>
                      <a:r>
                        <a:rPr lang="ka-GE" sz="900" b="0" dirty="0" smtClean="0"/>
                        <a:t>გვარი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/>
                        <a:t>X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25.08.2011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შემოწმება / მივლინება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</a:tr>
              <a:tr h="428992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91429"/>
              </p:ext>
            </p:extLst>
          </p:nvPr>
        </p:nvGraphicFramePr>
        <p:xfrm>
          <a:off x="1153401" y="3382253"/>
          <a:ext cx="7467604" cy="50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latin typeface="Sylfaen" pitchFamily="18" charset="0"/>
                        </a:rPr>
                        <a:t>დასრულდა უარით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22.08.2011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22.08.2011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38226" y="3382253"/>
            <a:ext cx="0" cy="765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8226" y="364761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1077997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156520" y="1654061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1520" y="1654061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957450"/>
              </p:ext>
            </p:extLst>
          </p:nvPr>
        </p:nvGraphicFramePr>
        <p:xfrm>
          <a:off x="1156302" y="3886309"/>
          <a:ext cx="7467604" cy="50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ახალი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20.08.2011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38226" y="4147675"/>
            <a:ext cx="51756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063" y="5525052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92" y="5091022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11960" y="933981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საჯარო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Elbow Connector 5"/>
          <p:cNvCxnSpPr/>
          <p:nvPr/>
        </p:nvCxnSpPr>
        <p:spPr>
          <a:xfrm rot="16200000" flipV="1">
            <a:off x="5508106" y="3166230"/>
            <a:ext cx="3456383" cy="576063"/>
          </a:xfrm>
          <a:prstGeom prst="bentConnector3">
            <a:avLst>
              <a:gd name="adj1" fmla="val 100004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02532" y="152593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28" y="1518757"/>
            <a:ext cx="333181" cy="3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34" y="1851937"/>
            <a:ext cx="199739" cy="1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02533" y="179499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22213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373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35496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 lvl="5">
              <a:buClr>
                <a:srgbClr val="C00000"/>
              </a:buClr>
            </a:pPr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dirty="0" smtClean="0">
                <a:latin typeface="Sylfaen" pitchFamily="18" charset="0"/>
              </a:rPr>
              <a:t>რეგულირების </a:t>
            </a:r>
            <a:r>
              <a:rPr lang="ka-GE" dirty="0">
                <a:latin typeface="Sylfaen" pitchFamily="18" charset="0"/>
              </a:rPr>
              <a:t>სააგენტოს ვებ-ინტერფეისი</a:t>
            </a:r>
          </a:p>
        </p:txBody>
      </p:sp>
      <p:sp>
        <p:nvSpPr>
          <p:cNvPr id="28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48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86669"/>
              </p:ext>
            </p:extLst>
          </p:nvPr>
        </p:nvGraphicFramePr>
        <p:xfrm>
          <a:off x="4716016" y="3335545"/>
          <a:ext cx="1921707" cy="270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ატვირთული ფაილი</a:t>
                      </a:r>
                      <a:endParaRPr lang="en-US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646450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ტექსტი</a:t>
                      </a:r>
                    </a:p>
                    <a:p>
                      <a:pPr algn="ctr"/>
                      <a:endParaRPr lang="ka-GE" sz="1000" kern="1200" dirty="0" smtClean="0"/>
                    </a:p>
                    <a:p>
                      <a:pPr algn="ctr"/>
                      <a:r>
                        <a:rPr lang="ka-GE" sz="1000" kern="1200" dirty="0" smtClean="0"/>
                        <a:t>ტექსტი ტექსტი ტექსტი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5820201" y="5700755"/>
            <a:ext cx="6858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862263" y="5700755"/>
            <a:ext cx="635600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62139"/>
              </p:ext>
            </p:extLst>
          </p:nvPr>
        </p:nvGraphicFramePr>
        <p:xfrm>
          <a:off x="6946447" y="3323752"/>
          <a:ext cx="1921707" cy="270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შევსებული ფაილი</a:t>
                      </a:r>
                      <a:endParaRPr lang="en-US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646450">
                <a:tc>
                  <a:txBody>
                    <a:bodyPr/>
                    <a:lstStyle/>
                    <a:p>
                      <a:r>
                        <a:rPr lang="ka-GE" sz="1000" kern="1200" dirty="0" smtClean="0"/>
                        <a:t>პუნქტი 1 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2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3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4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5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6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7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8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9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10 ...............................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8050632" y="5688962"/>
            <a:ext cx="6858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92694" y="5688962"/>
            <a:ext cx="635600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1521" y="757126"/>
            <a:ext cx="8784976" cy="2956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dirty="0" smtClean="0">
                <a:latin typeface="Sylfaen" pitchFamily="18" charset="0"/>
                <a:ea typeface="+mn-ea"/>
                <a:cs typeface="+mn-cs"/>
              </a:rPr>
              <a:t>დოკუმენტების განხილვის პროცესი</a:t>
            </a:r>
            <a:endParaRPr lang="en-US" sz="1600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36807"/>
              </p:ext>
            </p:extLst>
          </p:nvPr>
        </p:nvGraphicFramePr>
        <p:xfrm>
          <a:off x="346199" y="3876204"/>
          <a:ext cx="2945904" cy="182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904"/>
              </a:tblGrid>
              <a:tr h="610446"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კომენტარი</a:t>
                      </a:r>
                      <a:endParaRPr lang="en-US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ka-GE" sz="800" b="1" u="sng" dirty="0" smtClean="0"/>
                        <a:t>სააგენტო: </a:t>
                      </a:r>
                      <a:r>
                        <a:rPr lang="ka-GE" sz="800" u="sng" dirty="0" smtClean="0"/>
                        <a:t>დოკუმენტი 1 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ka-GE" sz="800" b="1" u="sng" dirty="0" smtClean="0"/>
                        <a:t>მაძიებელი: </a:t>
                      </a:r>
                      <a:r>
                        <a:rPr lang="ka-GE" sz="800" u="sng" dirty="0" smtClean="0"/>
                        <a:t>დოკუმენტი</a:t>
                      </a:r>
                      <a:r>
                        <a:rPr lang="ka-GE" sz="800" u="sng" baseline="0" dirty="0" smtClean="0"/>
                        <a:t> 1: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i="0" dirty="0" smtClean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93561" y="3921292"/>
            <a:ext cx="576064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გაგზავნა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3561" y="4218646"/>
            <a:ext cx="576064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უარი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121346"/>
            <a:ext cx="2016224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sz="1000" dirty="0" smtClean="0"/>
              <a:t>ტექსტი ტექსტი ტექსტი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8144" y="1124799"/>
            <a:ext cx="3029582" cy="2031325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დოკუმენტების ტიპები:</a:t>
            </a:r>
          </a:p>
          <a:p>
            <a:pPr algn="ctr"/>
            <a:endParaRPr lang="ka-G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ატვირთული</a:t>
            </a:r>
            <a:r>
              <a:rPr lang="ka-GE" sz="1400" dirty="0" smtClean="0">
                <a:solidFill>
                  <a:schemeClr val="bg1"/>
                </a:solidFill>
              </a:rPr>
              <a:t> (ელექტრონული, სკანირებული)</a:t>
            </a:r>
          </a:p>
          <a:p>
            <a:endParaRPr lang="ka-GE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ელექტრონული</a:t>
            </a:r>
            <a:r>
              <a:rPr lang="ka-GE" sz="1400" dirty="0" smtClean="0">
                <a:solidFill>
                  <a:schemeClr val="bg1"/>
                </a:solidFill>
              </a:rPr>
              <a:t> (შაბლონური ფორმით მოწოდებული)</a:t>
            </a:r>
          </a:p>
          <a:p>
            <a:endParaRPr lang="ka-GE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მატერიალური</a:t>
            </a:r>
            <a:r>
              <a:rPr lang="ka-GE" sz="1400" dirty="0" smtClean="0">
                <a:solidFill>
                  <a:schemeClr val="bg1"/>
                </a:solidFill>
              </a:rPr>
              <a:t> (დედანი)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537592"/>
              </p:ext>
            </p:extLst>
          </p:nvPr>
        </p:nvGraphicFramePr>
        <p:xfrm>
          <a:off x="318282" y="1211908"/>
          <a:ext cx="4973798" cy="1966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1"/>
                <a:gridCol w="880492"/>
                <a:gridCol w="1099807"/>
                <a:gridCol w="864096"/>
                <a:gridCol w="1008112"/>
              </a:tblGrid>
              <a:tr h="676569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დოკუმენტი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ტიპი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ვალიდაცია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კომენტარი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კოპირება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1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ატვირთული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</a:t>
                      </a:r>
                      <a:r>
                        <a:rPr lang="en-US" sz="900" dirty="0" smtClean="0"/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ელექტრონული, ატვირთული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არ არის მღებული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1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დოკუმენტი </a:t>
                      </a:r>
                      <a:r>
                        <a:rPr lang="en-US" sz="900" kern="1200" dirty="0" smtClean="0"/>
                        <a:t>3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დედანი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9206" y="1923290"/>
            <a:ext cx="305713" cy="3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7828" y="2375727"/>
            <a:ext cx="299060" cy="2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7828" y="2807955"/>
            <a:ext cx="299061" cy="2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1958958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420170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86" y="284033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06808" y="404664"/>
            <a:ext cx="7758559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 lvl="5">
              <a:buClr>
                <a:srgbClr val="C00000"/>
              </a:buClr>
            </a:pPr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dirty="0" smtClean="0">
                <a:latin typeface="Sylfaen" pitchFamily="18" charset="0"/>
              </a:rPr>
              <a:t>რეგულირების </a:t>
            </a:r>
            <a:r>
              <a:rPr lang="ka-GE" dirty="0">
                <a:latin typeface="Sylfaen" pitchFamily="18" charset="0"/>
              </a:rPr>
              <a:t>სააგენტოს ვებ-ინტერფეისი</a:t>
            </a:r>
          </a:p>
        </p:txBody>
      </p:sp>
      <p:sp>
        <p:nvSpPr>
          <p:cNvPr id="25" name="TextBox 30"/>
          <p:cNvSpPr txBox="1"/>
          <p:nvPr/>
        </p:nvSpPr>
        <p:spPr>
          <a:xfrm>
            <a:off x="246992" y="46519"/>
            <a:ext cx="865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52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1412776"/>
            <a:ext cx="5832648" cy="49325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500" b="1" dirty="0" smtClean="0"/>
              <a:t>განხილვის ეტაპები</a:t>
            </a:r>
            <a:endParaRPr lang="en-US" sz="1500" dirty="0"/>
          </a:p>
        </p:txBody>
      </p:sp>
      <p:cxnSp>
        <p:nvCxnSpPr>
          <p:cNvPr id="6" name="Straight Arrow Connector 5"/>
          <p:cNvCxnSpPr>
            <a:endCxn id="52" idx="0"/>
          </p:cNvCxnSpPr>
          <p:nvPr/>
        </p:nvCxnSpPr>
        <p:spPr>
          <a:xfrm>
            <a:off x="3635896" y="2262543"/>
            <a:ext cx="0" cy="785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84168" y="3867066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რეესტრის ჩანაწერი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4068" y="227687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48" idx="0"/>
          </p:cNvCxnSpPr>
          <p:nvPr/>
        </p:nvCxnSpPr>
        <p:spPr>
          <a:xfrm>
            <a:off x="5184068" y="2927342"/>
            <a:ext cx="0" cy="2136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8" idx="2"/>
          </p:cNvCxnSpPr>
          <p:nvPr/>
        </p:nvCxnSpPr>
        <p:spPr>
          <a:xfrm>
            <a:off x="5184068" y="3573016"/>
            <a:ext cx="0" cy="294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6696236" y="3601807"/>
            <a:ext cx="0" cy="265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1" idx="0"/>
          </p:cNvCxnSpPr>
          <p:nvPr/>
        </p:nvCxnSpPr>
        <p:spPr>
          <a:xfrm>
            <a:off x="6696236" y="2938029"/>
            <a:ext cx="0" cy="259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6696236" y="4299114"/>
            <a:ext cx="0" cy="310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96236" y="2271848"/>
            <a:ext cx="0" cy="234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6" idx="0"/>
          </p:cNvCxnSpPr>
          <p:nvPr/>
        </p:nvCxnSpPr>
        <p:spPr>
          <a:xfrm>
            <a:off x="2137061" y="2937893"/>
            <a:ext cx="0" cy="180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5" idx="0"/>
          </p:cNvCxnSpPr>
          <p:nvPr/>
        </p:nvCxnSpPr>
        <p:spPr>
          <a:xfrm>
            <a:off x="2137061" y="2271848"/>
            <a:ext cx="0" cy="261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37061" y="4179504"/>
            <a:ext cx="0" cy="424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35896" y="3595687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84068" y="4299114"/>
            <a:ext cx="3398" cy="3046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3" idx="3"/>
            <a:endCxn id="21" idx="1"/>
          </p:cNvCxnSpPr>
          <p:nvPr/>
        </p:nvCxnSpPr>
        <p:spPr>
          <a:xfrm>
            <a:off x="1106413" y="2086901"/>
            <a:ext cx="369243" cy="45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61864"/>
              </p:ext>
            </p:extLst>
          </p:nvPr>
        </p:nvGraphicFramePr>
        <p:xfrm>
          <a:off x="1475656" y="1906032"/>
          <a:ext cx="5832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620180"/>
                <a:gridCol w="1692188"/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პირველი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მეორე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მესამე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მეოთხე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>
            <a:endCxn id="21" idx="2"/>
          </p:cNvCxnSpPr>
          <p:nvPr/>
        </p:nvCxnSpPr>
        <p:spPr>
          <a:xfrm flipV="1">
            <a:off x="4391980" y="2276872"/>
            <a:ext cx="0" cy="2326927"/>
          </a:xfrm>
          <a:prstGeom prst="straightConnector1">
            <a:avLst/>
          </a:prstGeom>
          <a:ln w="508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53" idx="0"/>
          </p:cNvCxnSpPr>
          <p:nvPr/>
        </p:nvCxnSpPr>
        <p:spPr>
          <a:xfrm>
            <a:off x="2137061" y="3522341"/>
            <a:ext cx="0" cy="253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55776" y="5816297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/>
              <a:t>სტატუსები და კომენტარები</a:t>
            </a:r>
            <a:endParaRPr lang="en-US" sz="12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36798" y="4653136"/>
            <a:ext cx="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17126" y="5179863"/>
            <a:ext cx="2214" cy="2423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28916" y="6093296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დოკუმეტების არასრულფასოვნება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71251" y="6093296"/>
            <a:ext cx="1069154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მაძიებლის მოთხოვნით</a:t>
            </a:r>
          </a:p>
        </p:txBody>
      </p:sp>
      <p:cxnSp>
        <p:nvCxnSpPr>
          <p:cNvPr id="31" name="Elbow Connector 30"/>
          <p:cNvCxnSpPr>
            <a:endCxn id="33" idx="2"/>
          </p:cNvCxnSpPr>
          <p:nvPr/>
        </p:nvCxnSpPr>
        <p:spPr>
          <a:xfrm rot="16200000" flipV="1">
            <a:off x="-137971" y="3223447"/>
            <a:ext cx="2516724" cy="820043"/>
          </a:xfrm>
          <a:prstGeom prst="bentConnector3">
            <a:avLst>
              <a:gd name="adj1" fmla="val -4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510160" y="4603799"/>
            <a:ext cx="5832648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გ ა დ ა წ ყ ვ ე ტ ი ლ ე ბ ა </a:t>
            </a:r>
          </a:p>
          <a:p>
            <a:pPr algn="ctr"/>
            <a:r>
              <a:rPr lang="ka-GE" sz="1400" dirty="0" smtClean="0"/>
              <a:t>(სათანადო სტატუსით და კომენტარით)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314325" y="1798694"/>
            <a:ext cx="792088" cy="576413"/>
          </a:xfrm>
          <a:prstGeom prst="rect">
            <a:avLst/>
          </a:prstGeom>
          <a:solidFill>
            <a:srgbClr val="9CC1F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b="1" dirty="0" smtClean="0">
                <a:solidFill>
                  <a:schemeClr val="tx1"/>
                </a:solidFill>
              </a:rPr>
              <a:t>მაძიებელი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5373216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ახალი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65863" y="5373216"/>
            <a:ext cx="1069154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უარი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22796" y="5373216"/>
            <a:ext cx="1106098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ვადის გახანგრ.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28894" y="5373216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მივლინება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75224" y="5373216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რეესტრი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17126" y="5373216"/>
            <a:ext cx="1098557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შეტყობინება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15683" y="5373216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გამოქვეყნება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203848" y="5733256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084168" y="5825928"/>
            <a:ext cx="0" cy="3393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32650" y="5373216"/>
            <a:ext cx="109014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დადებითი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38038" y="6093296"/>
            <a:ext cx="109014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გასაცემი დოკუმენტაციის მომზადება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24993" y="2533810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დოკუმენტების მიღება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24993" y="3118258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>
                <a:solidFill>
                  <a:schemeClr val="tx1"/>
                </a:solidFill>
              </a:rPr>
              <a:t>შემსრულებლის </a:t>
            </a:r>
            <a:r>
              <a:rPr lang="ka-GE" sz="900" dirty="0" smtClean="0">
                <a:solidFill>
                  <a:schemeClr val="tx1"/>
                </a:solidFill>
              </a:rPr>
              <a:t>გამოყოფა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72000" y="2533946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მივლინების ორგანიზება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0" y="3140968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შედეგების  შესახებ დოკუმენტის შექმნა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72000" y="3861048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ზეპირი მოსმენა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84168" y="2492896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ადმინისტრაციული აქტის მიღება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84168" y="3197724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ლიცენზიის / ნებართვის ბეჭდვა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87824" y="3047588"/>
            <a:ext cx="1296144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ცნობის გამოქვეყნება საჯარო გაცნობისთვის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24993" y="3775421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>
                <a:solidFill>
                  <a:schemeClr val="tx1"/>
                </a:solidFill>
              </a:rPr>
              <a:t>დოკუმენტების შესწავლა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02862" y="1427069"/>
            <a:ext cx="331198" cy="1869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01889" y="1798694"/>
            <a:ext cx="331198" cy="186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02862" y="2161953"/>
            <a:ext cx="331198" cy="186927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44747" y="1320477"/>
            <a:ext cx="1309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ბიზნეს-პროცედურა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7844747" y="1682418"/>
            <a:ext cx="130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გადაწყვეტილების ბლოკი</a:t>
            </a:r>
            <a:endParaRPr lang="en-US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7840242" y="2050222"/>
            <a:ext cx="130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სტატუსი კომენტარით</a:t>
            </a:r>
            <a:endParaRPr lang="en-US" sz="1000" dirty="0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251521" y="836712"/>
            <a:ext cx="8784976" cy="2956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dirty="0" smtClean="0">
                <a:latin typeface="Sylfaen" pitchFamily="18" charset="0"/>
                <a:ea typeface="+mn-ea"/>
                <a:cs typeface="+mn-cs"/>
              </a:rPr>
              <a:t>ლიცენზირება</a:t>
            </a:r>
            <a:endParaRPr lang="en-US" sz="1600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06808" y="404664"/>
            <a:ext cx="7758559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 lvl="5">
              <a:buClr>
                <a:srgbClr val="C00000"/>
              </a:buClr>
            </a:pPr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dirty="0" smtClean="0">
                <a:latin typeface="Sylfaen" pitchFamily="18" charset="0"/>
              </a:rPr>
              <a:t>სისტემის ლოგიკური სტრუქტურა</a:t>
            </a:r>
            <a:endParaRPr lang="ka-GE" dirty="0">
              <a:latin typeface="Sylfaen" pitchFamily="18" charset="0"/>
            </a:endParaRPr>
          </a:p>
        </p:txBody>
      </p:sp>
      <p:sp>
        <p:nvSpPr>
          <p:cNvPr id="63" name="TextBox 30"/>
          <p:cNvSpPr txBox="1"/>
          <p:nvPr/>
        </p:nvSpPr>
        <p:spPr>
          <a:xfrm>
            <a:off x="246992" y="46519"/>
            <a:ext cx="865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09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904048"/>
              </p:ext>
            </p:extLst>
          </p:nvPr>
        </p:nvGraphicFramePr>
        <p:xfrm>
          <a:off x="776932" y="1113036"/>
          <a:ext cx="76835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Visio" r:id="rId3" imgW="9219443" imgH="5818221" progId="Visio.Drawing.11">
                  <p:embed/>
                </p:oleObj>
              </mc:Choice>
              <mc:Fallback>
                <p:oleObj name="Visio" r:id="rId3" imgW="9219443" imgH="5818221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32" y="1113036"/>
                        <a:ext cx="7683500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6808" y="404664"/>
            <a:ext cx="7758559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 lvl="5">
              <a:buClr>
                <a:srgbClr val="C00000"/>
              </a:buClr>
            </a:pPr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dirty="0" smtClean="0">
                <a:latin typeface="Sylfaen" pitchFamily="18" charset="0"/>
              </a:rPr>
              <a:t>ანალიზი და კონტროლი</a:t>
            </a:r>
            <a:endParaRPr lang="ka-GE" dirty="0">
              <a:latin typeface="Sylfaen" pitchFamily="18" charset="0"/>
            </a:endParaRPr>
          </a:p>
        </p:txBody>
      </p:sp>
      <p:sp>
        <p:nvSpPr>
          <p:cNvPr id="9" name="TextBox 30"/>
          <p:cNvSpPr txBox="1"/>
          <p:nvPr/>
        </p:nvSpPr>
        <p:spPr>
          <a:xfrm>
            <a:off x="246992" y="46519"/>
            <a:ext cx="865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74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398310"/>
            <a:ext cx="5688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>
                <a:latin typeface="+mj-lt"/>
              </a:rPr>
              <a:t>ბიზნეს პროცედურების მიმდინარეობის, შუალედური და საბოლოო გადაწყვეტილებების რეალურ დროში ასახვა მაძიებლის ვებ ინტერფეისზე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 smtClean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>
                <a:latin typeface="+mj-lt"/>
              </a:rPr>
              <a:t>შედეგების ასახვა როგორც სამინისტროსა და სააგენტოს ვებ გევრდზე, ასევე  „ინფორმაციის ერთიან სახელმწიფო რეესტრი“</a:t>
            </a:r>
            <a:r>
              <a:rPr lang="en-US" sz="1600" dirty="0" smtClean="0">
                <a:latin typeface="+mj-lt"/>
              </a:rPr>
              <a:t>-</a:t>
            </a:r>
            <a:r>
              <a:rPr lang="ka-GE" sz="1600" dirty="0" smtClean="0">
                <a:latin typeface="+mj-lt"/>
              </a:rPr>
              <a:t>ში (იუსტიციის სამინისტრო)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 smtClean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>
                <a:latin typeface="+mj-lt"/>
              </a:rPr>
              <a:t>სამედიცინო დაწესებულებებისა და მედ პერსონალის ელექტრონული რეესტრების ჩანაწერების დაინტერესებულ პირთათვის ხელმისაწვდომობის უზრუნველყოფა (საჭირო სერვისების აწყობა)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 smtClean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>
                <a:latin typeface="+mj-lt"/>
              </a:rPr>
              <a:t>ელექტრონული შეტყობინებების სერვისის გააქტიურება</a:t>
            </a:r>
            <a:endParaRPr lang="en-US" sz="16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5964"/>
            <a:ext cx="2937172" cy="293717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6808" y="476672"/>
            <a:ext cx="7758559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 lvl="5">
              <a:buClr>
                <a:srgbClr val="C00000"/>
              </a:buClr>
            </a:pPr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dirty="0" smtClean="0">
                <a:latin typeface="Sylfaen" pitchFamily="18" charset="0"/>
              </a:rPr>
              <a:t>საჯაროობა და გამჭვირვალობა</a:t>
            </a:r>
            <a:endParaRPr lang="ka-GE" dirty="0">
              <a:latin typeface="Sylfaen" pitchFamily="18" charset="0"/>
            </a:endParaRPr>
          </a:p>
        </p:txBody>
      </p:sp>
      <p:sp>
        <p:nvSpPr>
          <p:cNvPr id="10" name="TextBox 30"/>
          <p:cNvSpPr txBox="1"/>
          <p:nvPr/>
        </p:nvSpPr>
        <p:spPr>
          <a:xfrm>
            <a:off x="246992" y="118527"/>
            <a:ext cx="865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89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dirty="0" smtClean="0">
                <a:solidFill>
                  <a:srgbClr val="000000"/>
                </a:solidFill>
              </a:rPr>
              <a:t>გვერდი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1" y="605532"/>
            <a:ext cx="8784976" cy="4472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  <a:ea typeface="+mn-ea"/>
                <a:cs typeface="+mn-cs"/>
              </a:rPr>
              <a:t>სისტემის ერთიან სტრუქტურაში ინტეგრაციის ზოგადი სქემა</a:t>
            </a:r>
            <a:endParaRPr lang="en-US" sz="1800" b="1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233429"/>
              </p:ext>
            </p:extLst>
          </p:nvPr>
        </p:nvGraphicFramePr>
        <p:xfrm>
          <a:off x="379288" y="1079078"/>
          <a:ext cx="85852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Visio" r:id="rId3" imgW="10301375" imgH="6358431" progId="Visio.Drawing.11">
                  <p:embed/>
                </p:oleObj>
              </mc:Choice>
              <mc:Fallback>
                <p:oleObj name="Visio" r:id="rId3" imgW="10301375" imgH="6358431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88" y="1079078"/>
                        <a:ext cx="85852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0"/>
          <p:cNvSpPr txBox="1"/>
          <p:nvPr/>
        </p:nvSpPr>
        <p:spPr>
          <a:xfrm>
            <a:off x="246992" y="118527"/>
            <a:ext cx="865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48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3" name="Picture 12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6364"/>
            <a:ext cx="6768752" cy="53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5696" y="4583450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1"/>
                </a:solidFill>
              </a:rPr>
              <a:t>სამედ.საქმ.</a:t>
            </a:r>
          </a:p>
          <a:p>
            <a:pPr algn="ctr"/>
            <a:r>
              <a:rPr lang="ka-GE" sz="2500" b="1" dirty="0" smtClean="0">
                <a:solidFill>
                  <a:schemeClr val="bg1"/>
                </a:solidFill>
              </a:rPr>
              <a:t>ლიცენზირება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8249" y="4752146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1"/>
                </a:solidFill>
              </a:rPr>
              <a:t>ნებართვები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2737" y="2729190"/>
            <a:ext cx="1935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აკრედიტაცია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2587551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სერტიფიცირება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4465" y="3160077"/>
            <a:ext cx="24482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900" b="1" dirty="0" smtClean="0"/>
              <a:t>რეგულირება</a:t>
            </a:r>
            <a:endParaRPr lang="en-US" sz="29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85233" y="1701969"/>
            <a:ext cx="1935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შეტყობინება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14325" y="332656"/>
            <a:ext cx="8496944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a-GE" sz="2400" b="1" dirty="0" smtClean="0">
                <a:solidFill>
                  <a:srgbClr val="C00000"/>
                </a:solidFill>
                <a:latin typeface="Sylfaen" pitchFamily="18" charset="0"/>
              </a:rPr>
              <a:t>სამედიცინო საქმიანობის სახელმწიფო რეგულირების სააგენტოს აქტივობები</a:t>
            </a:r>
          </a:p>
        </p:txBody>
      </p:sp>
    </p:spTree>
    <p:extLst>
      <p:ext uri="{BB962C8B-B14F-4D97-AF65-F5344CB8AC3E}">
        <p14:creationId xmlns:p14="http://schemas.microsoft.com/office/powerpoint/2010/main" val="58131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gray">
          <a:xfrm>
            <a:off x="6532584" y="4294189"/>
            <a:ext cx="1362067" cy="57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72000" bIns="72000"/>
          <a:lstStyle/>
          <a:p>
            <a:pPr>
              <a:spcBef>
                <a:spcPct val="25000"/>
              </a:spcBef>
            </a:pPr>
            <a:endParaRPr lang="en-US" sz="1600" noProof="1">
              <a:latin typeface="Trebuchet MS" pitchFamily="34" charset="0"/>
            </a:endParaRPr>
          </a:p>
        </p:txBody>
      </p:sp>
      <p:sp>
        <p:nvSpPr>
          <p:cNvPr id="14339" name="Line 13"/>
          <p:cNvSpPr>
            <a:spLocks noChangeShapeType="1"/>
          </p:cNvSpPr>
          <p:nvPr/>
        </p:nvSpPr>
        <p:spPr bwMode="gray">
          <a:xfrm rot="5400000">
            <a:off x="-353219" y="2089944"/>
            <a:ext cx="22177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AutoShape 15"/>
          <p:cNvSpPr>
            <a:spLocks noChangeArrowheads="1"/>
          </p:cNvSpPr>
          <p:nvPr/>
        </p:nvSpPr>
        <p:spPr bwMode="gray">
          <a:xfrm>
            <a:off x="34925" y="3214688"/>
            <a:ext cx="1008063" cy="987425"/>
          </a:xfrm>
          <a:prstGeom prst="homePlate">
            <a:avLst>
              <a:gd name="adj" fmla="val 26756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6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 </a:t>
            </a: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კვ</a:t>
            </a:r>
          </a:p>
          <a:p>
            <a:pPr algn="ctr" eaLnBrk="0" hangingPunct="0">
              <a:defRPr/>
            </a:pP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2012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gray">
          <a:xfrm>
            <a:off x="850900" y="3214688"/>
            <a:ext cx="1223963" cy="987425"/>
          </a:xfrm>
          <a:prstGeom prst="chevron">
            <a:avLst>
              <a:gd name="adj" fmla="val 26688"/>
            </a:avLst>
          </a:prstGeom>
          <a:solidFill>
            <a:schemeClr val="bg1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 კვ</a:t>
            </a:r>
          </a:p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2012</a:t>
            </a:r>
          </a:p>
        </p:txBody>
      </p:sp>
      <p:sp>
        <p:nvSpPr>
          <p:cNvPr id="26631" name="AutoShape 16"/>
          <p:cNvSpPr>
            <a:spLocks noChangeArrowheads="1"/>
          </p:cNvSpPr>
          <p:nvPr/>
        </p:nvSpPr>
        <p:spPr bwMode="gray">
          <a:xfrm>
            <a:off x="1882775" y="3214688"/>
            <a:ext cx="1362075" cy="987425"/>
          </a:xfrm>
          <a:prstGeom prst="chevron">
            <a:avLst>
              <a:gd name="adj" fmla="val 26707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 </a:t>
            </a: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კვ</a:t>
            </a:r>
          </a:p>
          <a:p>
            <a:pPr algn="ctr" eaLnBrk="0" hangingPunct="0">
              <a:defRPr/>
            </a:pP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2012</a:t>
            </a:r>
          </a:p>
        </p:txBody>
      </p:sp>
      <p:sp>
        <p:nvSpPr>
          <p:cNvPr id="157713" name="AutoShape 17"/>
          <p:cNvSpPr>
            <a:spLocks noChangeArrowheads="1"/>
          </p:cNvSpPr>
          <p:nvPr/>
        </p:nvSpPr>
        <p:spPr bwMode="gray">
          <a:xfrm>
            <a:off x="3052763" y="3214688"/>
            <a:ext cx="1282700" cy="987425"/>
          </a:xfrm>
          <a:prstGeom prst="chevron">
            <a:avLst>
              <a:gd name="adj" fmla="val 26594"/>
            </a:avLst>
          </a:prstGeom>
          <a:solidFill>
            <a:schemeClr val="bg1">
              <a:lumMod val="50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4 კვ</a:t>
            </a:r>
          </a:p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2012</a:t>
            </a:r>
          </a:p>
        </p:txBody>
      </p:sp>
      <p:sp>
        <p:nvSpPr>
          <p:cNvPr id="26633" name="AutoShape 18"/>
          <p:cNvSpPr>
            <a:spLocks noChangeArrowheads="1"/>
          </p:cNvSpPr>
          <p:nvPr/>
        </p:nvSpPr>
        <p:spPr bwMode="gray">
          <a:xfrm>
            <a:off x="4143375" y="3214688"/>
            <a:ext cx="1444625" cy="987425"/>
          </a:xfrm>
          <a:prstGeom prst="chevron">
            <a:avLst>
              <a:gd name="adj" fmla="val 26619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 </a:t>
            </a: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კვ</a:t>
            </a:r>
          </a:p>
          <a:p>
            <a:pPr algn="ctr" eaLnBrk="0" hangingPunct="0">
              <a:defRPr/>
            </a:pP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2013</a:t>
            </a:r>
          </a:p>
        </p:txBody>
      </p:sp>
      <p:sp>
        <p:nvSpPr>
          <p:cNvPr id="157715" name="AutoShape 19"/>
          <p:cNvSpPr>
            <a:spLocks noChangeArrowheads="1"/>
          </p:cNvSpPr>
          <p:nvPr/>
        </p:nvSpPr>
        <p:spPr bwMode="gray">
          <a:xfrm>
            <a:off x="5395913" y="3214688"/>
            <a:ext cx="1338262" cy="987425"/>
          </a:xfrm>
          <a:prstGeom prst="chevron">
            <a:avLst>
              <a:gd name="adj" fmla="val 26594"/>
            </a:avLst>
          </a:prstGeom>
          <a:solidFill>
            <a:schemeClr val="bg1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 კვ</a:t>
            </a:r>
          </a:p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201</a:t>
            </a: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3</a:t>
            </a:r>
            <a:endParaRPr lang="en-US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6635" name="AutoShape 18"/>
          <p:cNvSpPr>
            <a:spLocks noChangeArrowheads="1"/>
          </p:cNvSpPr>
          <p:nvPr/>
        </p:nvSpPr>
        <p:spPr bwMode="gray">
          <a:xfrm>
            <a:off x="6516728" y="3214686"/>
            <a:ext cx="1393825" cy="987425"/>
          </a:xfrm>
          <a:prstGeom prst="chevron">
            <a:avLst>
              <a:gd name="adj" fmla="val 26591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 </a:t>
            </a: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კვ</a:t>
            </a:r>
          </a:p>
          <a:p>
            <a:pPr algn="ctr" eaLnBrk="0" hangingPunct="0">
              <a:defRPr/>
            </a:pP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2013</a:t>
            </a:r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gray">
          <a:xfrm>
            <a:off x="7698233" y="3214686"/>
            <a:ext cx="1338263" cy="987425"/>
          </a:xfrm>
          <a:prstGeom prst="chevron">
            <a:avLst>
              <a:gd name="adj" fmla="val 26594"/>
            </a:avLst>
          </a:prstGeom>
          <a:solidFill>
            <a:srgbClr val="C000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4 კვ</a:t>
            </a:r>
          </a:p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201</a:t>
            </a: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3</a:t>
            </a:r>
            <a:endParaRPr lang="en-US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4364" name="Rectangle 2"/>
          <p:cNvSpPr>
            <a:spLocks noChangeArrowheads="1"/>
          </p:cNvSpPr>
          <p:nvPr/>
        </p:nvSpPr>
        <p:spPr bwMode="auto">
          <a:xfrm>
            <a:off x="777876" y="952500"/>
            <a:ext cx="12969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ka-GE" sz="1200" i="1" noProof="1" smtClean="0">
                <a:latin typeface="Sylfaen" pitchFamily="18" charset="0"/>
              </a:rPr>
              <a:t>კონცეფციის </a:t>
            </a:r>
          </a:p>
          <a:p>
            <a:pPr>
              <a:spcBef>
                <a:spcPct val="25000"/>
              </a:spcBef>
            </a:pPr>
            <a:r>
              <a:rPr lang="ka-GE" sz="1200" i="1" noProof="1" smtClean="0">
                <a:latin typeface="Sylfaen" pitchFamily="18" charset="0"/>
              </a:rPr>
              <a:t>    დასრულება</a:t>
            </a:r>
          </a:p>
        </p:txBody>
      </p:sp>
      <p:sp>
        <p:nvSpPr>
          <p:cNvPr id="14365" name="Rectangle 33"/>
          <p:cNvSpPr>
            <a:spLocks noChangeArrowheads="1"/>
          </p:cNvSpPr>
          <p:nvPr/>
        </p:nvSpPr>
        <p:spPr bwMode="auto">
          <a:xfrm>
            <a:off x="1763688" y="4294188"/>
            <a:ext cx="228758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ka-GE" sz="1200" i="1" noProof="1">
                <a:latin typeface="Sylfaen" pitchFamily="18" charset="0"/>
              </a:rPr>
              <a:t>ტექნიკური სპეციფიკაციების მომზადება</a:t>
            </a: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latin typeface="Sylfaen" pitchFamily="18" charset="0"/>
              </a:rPr>
              <a:t>ბ</a:t>
            </a:r>
            <a:r>
              <a:rPr lang="ka-GE" sz="1200" i="1" noProof="1" smtClean="0">
                <a:latin typeface="Sylfaen" pitchFamily="18" charset="0"/>
              </a:rPr>
              <a:t>აზის არქტიტექტურის შემუშავება</a:t>
            </a:r>
            <a:endParaRPr lang="ka-GE" sz="1200" i="1" noProof="1">
              <a:latin typeface="Sylfaen" pitchFamily="18" charset="0"/>
            </a:endParaRPr>
          </a:p>
        </p:txBody>
      </p:sp>
      <p:sp>
        <p:nvSpPr>
          <p:cNvPr id="14366" name="Line 13"/>
          <p:cNvSpPr>
            <a:spLocks noChangeShapeType="1"/>
          </p:cNvSpPr>
          <p:nvPr/>
        </p:nvSpPr>
        <p:spPr bwMode="gray">
          <a:xfrm rot="5400000">
            <a:off x="2822575" y="5481638"/>
            <a:ext cx="2520950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Rectangle 39"/>
          <p:cNvSpPr>
            <a:spLocks noChangeArrowheads="1"/>
          </p:cNvSpPr>
          <p:nvPr/>
        </p:nvSpPr>
        <p:spPr bwMode="auto">
          <a:xfrm>
            <a:off x="4067944" y="5474494"/>
            <a:ext cx="258127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ka-GE" sz="1200" i="1" noProof="1" smtClean="0">
                <a:latin typeface="Sylfaen" pitchFamily="18" charset="0"/>
              </a:rPr>
              <a:t>ლიცენზირება, ნებართვა, შეტყობინება, აკრედიტაციის  მოდულის შექმნა</a:t>
            </a:r>
            <a:endParaRPr lang="ka-GE" sz="1200" i="1" noProof="1">
              <a:latin typeface="Sylfaen" pitchFamily="18" charset="0"/>
            </a:endParaRP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ka-GE" sz="1200" i="1" noProof="1" smtClean="0">
                <a:latin typeface="Sylfaen" pitchFamily="18" charset="0"/>
              </a:rPr>
              <a:t>ტესტირება</a:t>
            </a:r>
            <a:endParaRPr lang="ka-GE" sz="1200" i="1" noProof="1">
              <a:latin typeface="Sylfaen" pitchFamily="18" charset="0"/>
            </a:endParaRPr>
          </a:p>
        </p:txBody>
      </p:sp>
      <p:sp>
        <p:nvSpPr>
          <p:cNvPr id="14369" name="Rectangle 41"/>
          <p:cNvSpPr>
            <a:spLocks noChangeArrowheads="1"/>
          </p:cNvSpPr>
          <p:nvPr/>
        </p:nvSpPr>
        <p:spPr bwMode="auto">
          <a:xfrm>
            <a:off x="2987824" y="1584375"/>
            <a:ext cx="228947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latin typeface="Sylfaen" pitchFamily="18" charset="0"/>
              </a:rPr>
              <a:t>მ</a:t>
            </a:r>
            <a:r>
              <a:rPr lang="ka-GE" sz="1200" i="1" noProof="1" smtClean="0">
                <a:latin typeface="Sylfaen" pitchFamily="18" charset="0"/>
              </a:rPr>
              <a:t>ონაცემთა  კონვერტაცია, კორექტირება, მიგრაცია</a:t>
            </a: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ka-GE" sz="1200" i="1" noProof="1">
                <a:latin typeface="Sylfaen" pitchFamily="18" charset="0"/>
              </a:rPr>
              <a:t>გარე უწყებებთან </a:t>
            </a:r>
            <a:r>
              <a:rPr lang="ka-GE" sz="1200" i="1" noProof="1" smtClean="0">
                <a:latin typeface="Sylfaen" pitchFamily="18" charset="0"/>
              </a:rPr>
              <a:t>სერვისების აწყობა</a:t>
            </a:r>
            <a:endParaRPr lang="ka-GE" sz="1200" i="1" noProof="1">
              <a:latin typeface="Sylfaen" pitchFamily="18" charset="0"/>
            </a:endParaRPr>
          </a:p>
        </p:txBody>
      </p:sp>
      <p:sp>
        <p:nvSpPr>
          <p:cNvPr id="14370" name="Line 13"/>
          <p:cNvSpPr>
            <a:spLocks noChangeShapeType="1"/>
          </p:cNvSpPr>
          <p:nvPr/>
        </p:nvSpPr>
        <p:spPr bwMode="gray">
          <a:xfrm rot="5400000">
            <a:off x="524669" y="5474494"/>
            <a:ext cx="25352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Line 13"/>
          <p:cNvSpPr>
            <a:spLocks noChangeShapeType="1"/>
          </p:cNvSpPr>
          <p:nvPr/>
        </p:nvSpPr>
        <p:spPr bwMode="gray">
          <a:xfrm rot="5400000">
            <a:off x="4198144" y="2083594"/>
            <a:ext cx="22177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Rectangle 3"/>
          <p:cNvSpPr>
            <a:spLocks noChangeArrowheads="1"/>
          </p:cNvSpPr>
          <p:nvPr/>
        </p:nvSpPr>
        <p:spPr bwMode="auto">
          <a:xfrm>
            <a:off x="5313363" y="971550"/>
            <a:ext cx="22907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  <a:defRPr/>
            </a:pPr>
            <a:r>
              <a:rPr lang="ka-GE" sz="1200" i="1" noProof="1" smtClean="0">
                <a:latin typeface="Sylfaen" pitchFamily="18" charset="0"/>
              </a:rPr>
              <a:t>სერტიფიცირების მოდულის შექმნა</a:t>
            </a: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  <a:defRPr/>
            </a:pPr>
            <a:r>
              <a:rPr lang="ka-GE" sz="1200" i="1" noProof="1" smtClean="0">
                <a:latin typeface="Sylfaen" pitchFamily="18" charset="0"/>
              </a:rPr>
              <a:t>ტესტირება</a:t>
            </a:r>
            <a:endParaRPr lang="ka-GE" sz="1200" i="1" noProof="1">
              <a:latin typeface="Sylfaen" pitchFamily="18" charset="0"/>
            </a:endParaRPr>
          </a:p>
          <a:p>
            <a:pPr>
              <a:spcBef>
                <a:spcPct val="25000"/>
              </a:spcBef>
              <a:defRPr/>
            </a:pPr>
            <a:endParaRPr lang="ka-GE" sz="1200" i="1" noProof="1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14375" name="Line 13"/>
          <p:cNvSpPr>
            <a:spLocks noChangeShapeType="1"/>
          </p:cNvSpPr>
          <p:nvPr/>
        </p:nvSpPr>
        <p:spPr bwMode="gray">
          <a:xfrm rot="5400000">
            <a:off x="6487319" y="2064544"/>
            <a:ext cx="22177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Rectangle 3"/>
          <p:cNvSpPr>
            <a:spLocks noChangeArrowheads="1"/>
          </p:cNvSpPr>
          <p:nvPr/>
        </p:nvSpPr>
        <p:spPr bwMode="auto">
          <a:xfrm>
            <a:off x="7596188" y="1584375"/>
            <a:ext cx="153987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ka-GE" sz="1200" i="1" noProof="1">
                <a:latin typeface="Sylfaen" pitchFamily="18" charset="0"/>
              </a:rPr>
              <a:t>სისტემის  სრული </a:t>
            </a:r>
            <a:r>
              <a:rPr lang="ka-GE" sz="1200" i="1" noProof="1" smtClean="0">
                <a:latin typeface="Sylfaen" pitchFamily="18" charset="0"/>
              </a:rPr>
              <a:t>დანერგვა</a:t>
            </a: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ka-GE" sz="1200" i="1" noProof="1" smtClean="0">
                <a:latin typeface="Sylfaen" pitchFamily="18" charset="0"/>
              </a:rPr>
              <a:t>ერთიან საინფორმაციო სისტემაში ინტეგრაცია</a:t>
            </a:r>
            <a:endParaRPr lang="ka-GE" sz="1200" i="1" noProof="1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26" name="Rectangle 152"/>
          <p:cNvSpPr>
            <a:spLocks noChangeArrowheads="1"/>
          </p:cNvSpPr>
          <p:nvPr/>
        </p:nvSpPr>
        <p:spPr bwMode="auto">
          <a:xfrm>
            <a:off x="257746" y="467380"/>
            <a:ext cx="8706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ka-GE" b="1" dirty="0">
                <a:latin typeface="Sylfaen" pitchFamily="18" charset="0"/>
              </a:rPr>
              <a:t>პროექტის იმპლემენტაციის ფაზები</a:t>
            </a: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gray">
          <a:xfrm rot="5400000">
            <a:off x="1878955" y="2089944"/>
            <a:ext cx="22177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gray">
          <a:xfrm rot="5400000">
            <a:off x="5247494" y="5481637"/>
            <a:ext cx="2506663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6516216" y="4293096"/>
            <a:ext cx="154781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latin typeface="Sylfaen" pitchFamily="18" charset="0"/>
              </a:rPr>
              <a:t>ა</a:t>
            </a:r>
            <a:r>
              <a:rPr lang="ka-GE" sz="1200" i="1" noProof="1" smtClean="0">
                <a:latin typeface="Sylfaen" pitchFamily="18" charset="0"/>
              </a:rPr>
              <a:t>ნალიტიკური მოდულის შექმნა</a:t>
            </a: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ka-GE" sz="1200" i="1" noProof="1" smtClean="0">
                <a:latin typeface="Sylfaen" pitchFamily="18" charset="0"/>
              </a:rPr>
              <a:t>სტატისტიკური ფორმების გენერაცია</a:t>
            </a:r>
            <a:endParaRPr lang="ka-GE" sz="1200" i="1" noProof="1">
              <a:latin typeface="Sylfaen" pitchFamily="18" charset="0"/>
            </a:endParaRPr>
          </a:p>
        </p:txBody>
      </p:sp>
      <p:sp>
        <p:nvSpPr>
          <p:cNvPr id="28" name="TextBox 30"/>
          <p:cNvSpPr txBox="1"/>
          <p:nvPr/>
        </p:nvSpPr>
        <p:spPr>
          <a:xfrm>
            <a:off x="246992" y="118527"/>
            <a:ext cx="865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9077" y="6408738"/>
            <a:ext cx="1343025" cy="247650"/>
          </a:xfrm>
        </p:spPr>
        <p:txBody>
          <a:bodyPr/>
          <a:lstStyle/>
          <a:p>
            <a:pPr>
              <a:defRPr/>
            </a:pPr>
            <a:r>
              <a:rPr lang="ka-GE" dirty="0" smtClean="0">
                <a:solidFill>
                  <a:srgbClr val="000000"/>
                </a:solidFill>
              </a:rPr>
              <a:t>გვერდი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9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დაჯგუფება 13"/>
          <p:cNvGrpSpPr/>
          <p:nvPr/>
        </p:nvGrpSpPr>
        <p:grpSpPr>
          <a:xfrm flipH="1">
            <a:off x="6012160" y="3638100"/>
            <a:ext cx="2163463" cy="2385543"/>
            <a:chOff x="7437438" y="3789363"/>
            <a:chExt cx="1651000" cy="1666875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37438" y="3789363"/>
              <a:ext cx="1651000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7454901" y="3838576"/>
              <a:ext cx="1598613" cy="1568450"/>
            </a:xfrm>
            <a:custGeom>
              <a:avLst/>
              <a:gdLst>
                <a:gd name="T0" fmla="*/ 1965 w 2013"/>
                <a:gd name="T1" fmla="*/ 567 h 1977"/>
                <a:gd name="T2" fmla="*/ 1934 w 2013"/>
                <a:gd name="T3" fmla="*/ 448 h 1977"/>
                <a:gd name="T4" fmla="*/ 1951 w 2013"/>
                <a:gd name="T5" fmla="*/ 368 h 1977"/>
                <a:gd name="T6" fmla="*/ 1921 w 2013"/>
                <a:gd name="T7" fmla="*/ 275 h 1977"/>
                <a:gd name="T8" fmla="*/ 1907 w 2013"/>
                <a:gd name="T9" fmla="*/ 221 h 1977"/>
                <a:gd name="T10" fmla="*/ 1910 w 2013"/>
                <a:gd name="T11" fmla="*/ 154 h 1977"/>
                <a:gd name="T12" fmla="*/ 1945 w 2013"/>
                <a:gd name="T13" fmla="*/ 99 h 1977"/>
                <a:gd name="T14" fmla="*/ 1891 w 2013"/>
                <a:gd name="T15" fmla="*/ 86 h 1977"/>
                <a:gd name="T16" fmla="*/ 1597 w 2013"/>
                <a:gd name="T17" fmla="*/ 2 h 1977"/>
                <a:gd name="T18" fmla="*/ 1176 w 2013"/>
                <a:gd name="T19" fmla="*/ 166 h 1977"/>
                <a:gd name="T20" fmla="*/ 1239 w 2013"/>
                <a:gd name="T21" fmla="*/ 235 h 1977"/>
                <a:gd name="T22" fmla="*/ 1191 w 2013"/>
                <a:gd name="T23" fmla="*/ 347 h 1977"/>
                <a:gd name="T24" fmla="*/ 1247 w 2013"/>
                <a:gd name="T25" fmla="*/ 445 h 1977"/>
                <a:gd name="T26" fmla="*/ 1248 w 2013"/>
                <a:gd name="T27" fmla="*/ 531 h 1977"/>
                <a:gd name="T28" fmla="*/ 1126 w 2013"/>
                <a:gd name="T29" fmla="*/ 674 h 1977"/>
                <a:gd name="T30" fmla="*/ 1145 w 2013"/>
                <a:gd name="T31" fmla="*/ 891 h 1977"/>
                <a:gd name="T32" fmla="*/ 999 w 2013"/>
                <a:gd name="T33" fmla="*/ 1096 h 1977"/>
                <a:gd name="T34" fmla="*/ 1143 w 2013"/>
                <a:gd name="T35" fmla="*/ 1061 h 1977"/>
                <a:gd name="T36" fmla="*/ 1057 w 2013"/>
                <a:gd name="T37" fmla="*/ 1113 h 1977"/>
                <a:gd name="T38" fmla="*/ 933 w 2013"/>
                <a:gd name="T39" fmla="*/ 1106 h 1977"/>
                <a:gd name="T40" fmla="*/ 984 w 2013"/>
                <a:gd name="T41" fmla="*/ 916 h 1977"/>
                <a:gd name="T42" fmla="*/ 796 w 2013"/>
                <a:gd name="T43" fmla="*/ 855 h 1977"/>
                <a:gd name="T44" fmla="*/ 812 w 2013"/>
                <a:gd name="T45" fmla="*/ 561 h 1977"/>
                <a:gd name="T46" fmla="*/ 786 w 2013"/>
                <a:gd name="T47" fmla="*/ 408 h 1977"/>
                <a:gd name="T48" fmla="*/ 513 w 2013"/>
                <a:gd name="T49" fmla="*/ 233 h 1977"/>
                <a:gd name="T50" fmla="*/ 340 w 2013"/>
                <a:gd name="T51" fmla="*/ 126 h 1977"/>
                <a:gd name="T52" fmla="*/ 191 w 2013"/>
                <a:gd name="T53" fmla="*/ 174 h 1977"/>
                <a:gd name="T54" fmla="*/ 97 w 2013"/>
                <a:gd name="T55" fmla="*/ 152 h 1977"/>
                <a:gd name="T56" fmla="*/ 168 w 2013"/>
                <a:gd name="T57" fmla="*/ 221 h 1977"/>
                <a:gd name="T58" fmla="*/ 79 w 2013"/>
                <a:gd name="T59" fmla="*/ 241 h 1977"/>
                <a:gd name="T60" fmla="*/ 63 w 2013"/>
                <a:gd name="T61" fmla="*/ 289 h 1977"/>
                <a:gd name="T62" fmla="*/ 104 w 2013"/>
                <a:gd name="T63" fmla="*/ 455 h 1977"/>
                <a:gd name="T64" fmla="*/ 260 w 2013"/>
                <a:gd name="T65" fmla="*/ 735 h 1977"/>
                <a:gd name="T66" fmla="*/ 252 w 2013"/>
                <a:gd name="T67" fmla="*/ 1104 h 1977"/>
                <a:gd name="T68" fmla="*/ 341 w 2013"/>
                <a:gd name="T69" fmla="*/ 1532 h 1977"/>
                <a:gd name="T70" fmla="*/ 293 w 2013"/>
                <a:gd name="T71" fmla="*/ 1600 h 1977"/>
                <a:gd name="T72" fmla="*/ 386 w 2013"/>
                <a:gd name="T73" fmla="*/ 1773 h 1977"/>
                <a:gd name="T74" fmla="*/ 183 w 2013"/>
                <a:gd name="T75" fmla="*/ 1771 h 1977"/>
                <a:gd name="T76" fmla="*/ 136 w 2013"/>
                <a:gd name="T77" fmla="*/ 1721 h 1977"/>
                <a:gd name="T78" fmla="*/ 34 w 2013"/>
                <a:gd name="T79" fmla="*/ 1787 h 1977"/>
                <a:gd name="T80" fmla="*/ 70 w 2013"/>
                <a:gd name="T81" fmla="*/ 1841 h 1977"/>
                <a:gd name="T82" fmla="*/ 147 w 2013"/>
                <a:gd name="T83" fmla="*/ 1796 h 1977"/>
                <a:gd name="T84" fmla="*/ 275 w 2013"/>
                <a:gd name="T85" fmla="*/ 1942 h 1977"/>
                <a:gd name="T86" fmla="*/ 527 w 2013"/>
                <a:gd name="T87" fmla="*/ 1889 h 1977"/>
                <a:gd name="T88" fmla="*/ 730 w 2013"/>
                <a:gd name="T89" fmla="*/ 1707 h 1977"/>
                <a:gd name="T90" fmla="*/ 963 w 2013"/>
                <a:gd name="T91" fmla="*/ 1661 h 1977"/>
                <a:gd name="T92" fmla="*/ 1084 w 2013"/>
                <a:gd name="T93" fmla="*/ 1875 h 1977"/>
                <a:gd name="T94" fmla="*/ 1146 w 2013"/>
                <a:gd name="T95" fmla="*/ 1865 h 1977"/>
                <a:gd name="T96" fmla="*/ 1280 w 2013"/>
                <a:gd name="T97" fmla="*/ 1807 h 1977"/>
                <a:gd name="T98" fmla="*/ 1146 w 2013"/>
                <a:gd name="T99" fmla="*/ 1832 h 1977"/>
                <a:gd name="T100" fmla="*/ 1110 w 2013"/>
                <a:gd name="T101" fmla="*/ 1672 h 1977"/>
                <a:gd name="T102" fmla="*/ 964 w 2013"/>
                <a:gd name="T103" fmla="*/ 1502 h 1977"/>
                <a:gd name="T104" fmla="*/ 1046 w 2013"/>
                <a:gd name="T105" fmla="*/ 1207 h 1977"/>
                <a:gd name="T106" fmla="*/ 1115 w 2013"/>
                <a:gd name="T107" fmla="*/ 1205 h 1977"/>
                <a:gd name="T108" fmla="*/ 1240 w 2013"/>
                <a:gd name="T109" fmla="*/ 1242 h 1977"/>
                <a:gd name="T110" fmla="*/ 1365 w 2013"/>
                <a:gd name="T111" fmla="*/ 1227 h 1977"/>
                <a:gd name="T112" fmla="*/ 1553 w 2013"/>
                <a:gd name="T113" fmla="*/ 1271 h 1977"/>
                <a:gd name="T114" fmla="*/ 1685 w 2013"/>
                <a:gd name="T115" fmla="*/ 1298 h 1977"/>
                <a:gd name="T116" fmla="*/ 2012 w 2013"/>
                <a:gd name="T117" fmla="*/ 836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3" h="1977">
                  <a:moveTo>
                    <a:pt x="1881" y="809"/>
                  </a:moveTo>
                  <a:lnTo>
                    <a:pt x="1885" y="805"/>
                  </a:lnTo>
                  <a:lnTo>
                    <a:pt x="1872" y="785"/>
                  </a:lnTo>
                  <a:lnTo>
                    <a:pt x="1962" y="732"/>
                  </a:lnTo>
                  <a:lnTo>
                    <a:pt x="1890" y="728"/>
                  </a:lnTo>
                  <a:lnTo>
                    <a:pt x="1964" y="684"/>
                  </a:lnTo>
                  <a:lnTo>
                    <a:pt x="1905" y="676"/>
                  </a:lnTo>
                  <a:lnTo>
                    <a:pt x="1972" y="636"/>
                  </a:lnTo>
                  <a:lnTo>
                    <a:pt x="1915" y="631"/>
                  </a:lnTo>
                  <a:lnTo>
                    <a:pt x="1980" y="592"/>
                  </a:lnTo>
                  <a:lnTo>
                    <a:pt x="1966" y="567"/>
                  </a:lnTo>
                  <a:lnTo>
                    <a:pt x="1965" y="567"/>
                  </a:lnTo>
                  <a:lnTo>
                    <a:pt x="1962" y="568"/>
                  </a:lnTo>
                  <a:lnTo>
                    <a:pt x="1958" y="568"/>
                  </a:lnTo>
                  <a:lnTo>
                    <a:pt x="1952" y="569"/>
                  </a:lnTo>
                  <a:lnTo>
                    <a:pt x="1943" y="569"/>
                  </a:lnTo>
                  <a:lnTo>
                    <a:pt x="1931" y="569"/>
                  </a:lnTo>
                  <a:lnTo>
                    <a:pt x="1919" y="567"/>
                  </a:lnTo>
                  <a:lnTo>
                    <a:pt x="1902" y="565"/>
                  </a:lnTo>
                  <a:lnTo>
                    <a:pt x="1892" y="563"/>
                  </a:lnTo>
                  <a:lnTo>
                    <a:pt x="1981" y="509"/>
                  </a:lnTo>
                  <a:lnTo>
                    <a:pt x="1892" y="505"/>
                  </a:lnTo>
                  <a:lnTo>
                    <a:pt x="1984" y="449"/>
                  </a:lnTo>
                  <a:lnTo>
                    <a:pt x="1934" y="448"/>
                  </a:lnTo>
                  <a:lnTo>
                    <a:pt x="1932" y="448"/>
                  </a:lnTo>
                  <a:lnTo>
                    <a:pt x="1929" y="448"/>
                  </a:lnTo>
                  <a:lnTo>
                    <a:pt x="1924" y="448"/>
                  </a:lnTo>
                  <a:lnTo>
                    <a:pt x="1917" y="448"/>
                  </a:lnTo>
                  <a:lnTo>
                    <a:pt x="1909" y="447"/>
                  </a:lnTo>
                  <a:lnTo>
                    <a:pt x="1901" y="447"/>
                  </a:lnTo>
                  <a:lnTo>
                    <a:pt x="1892" y="446"/>
                  </a:lnTo>
                  <a:lnTo>
                    <a:pt x="1883" y="445"/>
                  </a:lnTo>
                  <a:lnTo>
                    <a:pt x="2013" y="366"/>
                  </a:lnTo>
                  <a:lnTo>
                    <a:pt x="1959" y="368"/>
                  </a:lnTo>
                  <a:lnTo>
                    <a:pt x="1957" y="368"/>
                  </a:lnTo>
                  <a:lnTo>
                    <a:pt x="1951" y="368"/>
                  </a:lnTo>
                  <a:lnTo>
                    <a:pt x="1942" y="368"/>
                  </a:lnTo>
                  <a:lnTo>
                    <a:pt x="1930" y="366"/>
                  </a:lnTo>
                  <a:lnTo>
                    <a:pt x="1917" y="365"/>
                  </a:lnTo>
                  <a:lnTo>
                    <a:pt x="1902" y="364"/>
                  </a:lnTo>
                  <a:lnTo>
                    <a:pt x="1886" y="362"/>
                  </a:lnTo>
                  <a:lnTo>
                    <a:pt x="1869" y="358"/>
                  </a:lnTo>
                  <a:lnTo>
                    <a:pt x="1864" y="357"/>
                  </a:lnTo>
                  <a:lnTo>
                    <a:pt x="1861" y="356"/>
                  </a:lnTo>
                  <a:lnTo>
                    <a:pt x="1857" y="356"/>
                  </a:lnTo>
                  <a:lnTo>
                    <a:pt x="1854" y="355"/>
                  </a:lnTo>
                  <a:lnTo>
                    <a:pt x="1974" y="282"/>
                  </a:lnTo>
                  <a:lnTo>
                    <a:pt x="1921" y="275"/>
                  </a:lnTo>
                  <a:lnTo>
                    <a:pt x="1990" y="232"/>
                  </a:lnTo>
                  <a:lnTo>
                    <a:pt x="1988" y="232"/>
                  </a:lnTo>
                  <a:lnTo>
                    <a:pt x="1981" y="230"/>
                  </a:lnTo>
                  <a:lnTo>
                    <a:pt x="1970" y="230"/>
                  </a:lnTo>
                  <a:lnTo>
                    <a:pt x="1959" y="229"/>
                  </a:lnTo>
                  <a:lnTo>
                    <a:pt x="1946" y="228"/>
                  </a:lnTo>
                  <a:lnTo>
                    <a:pt x="1935" y="226"/>
                  </a:lnTo>
                  <a:lnTo>
                    <a:pt x="1924" y="225"/>
                  </a:lnTo>
                  <a:lnTo>
                    <a:pt x="1916" y="224"/>
                  </a:lnTo>
                  <a:lnTo>
                    <a:pt x="1914" y="222"/>
                  </a:lnTo>
                  <a:lnTo>
                    <a:pt x="1910" y="221"/>
                  </a:lnTo>
                  <a:lnTo>
                    <a:pt x="1907" y="221"/>
                  </a:lnTo>
                  <a:lnTo>
                    <a:pt x="1905" y="220"/>
                  </a:lnTo>
                  <a:lnTo>
                    <a:pt x="2000" y="164"/>
                  </a:lnTo>
                  <a:lnTo>
                    <a:pt x="1955" y="159"/>
                  </a:lnTo>
                  <a:lnTo>
                    <a:pt x="1954" y="159"/>
                  </a:lnTo>
                  <a:lnTo>
                    <a:pt x="1951" y="159"/>
                  </a:lnTo>
                  <a:lnTo>
                    <a:pt x="1946" y="158"/>
                  </a:lnTo>
                  <a:lnTo>
                    <a:pt x="1940" y="158"/>
                  </a:lnTo>
                  <a:lnTo>
                    <a:pt x="1934" y="157"/>
                  </a:lnTo>
                  <a:lnTo>
                    <a:pt x="1927" y="156"/>
                  </a:lnTo>
                  <a:lnTo>
                    <a:pt x="1920" y="156"/>
                  </a:lnTo>
                  <a:lnTo>
                    <a:pt x="1912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09" y="154"/>
                  </a:lnTo>
                  <a:lnTo>
                    <a:pt x="1959" y="124"/>
                  </a:lnTo>
                  <a:lnTo>
                    <a:pt x="1960" y="123"/>
                  </a:lnTo>
                  <a:lnTo>
                    <a:pt x="1961" y="122"/>
                  </a:lnTo>
                  <a:lnTo>
                    <a:pt x="1962" y="122"/>
                  </a:lnTo>
                  <a:lnTo>
                    <a:pt x="1964" y="121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2" y="99"/>
                  </a:lnTo>
                  <a:lnTo>
                    <a:pt x="1936" y="99"/>
                  </a:lnTo>
                  <a:lnTo>
                    <a:pt x="1925" y="97"/>
                  </a:lnTo>
                  <a:lnTo>
                    <a:pt x="1912" y="93"/>
                  </a:lnTo>
                  <a:lnTo>
                    <a:pt x="1891" y="86"/>
                  </a:lnTo>
                  <a:lnTo>
                    <a:pt x="1866" y="76"/>
                  </a:lnTo>
                  <a:lnTo>
                    <a:pt x="1833" y="62"/>
                  </a:lnTo>
                  <a:lnTo>
                    <a:pt x="1794" y="43"/>
                  </a:lnTo>
                  <a:lnTo>
                    <a:pt x="1768" y="30"/>
                  </a:lnTo>
                  <a:lnTo>
                    <a:pt x="1741" y="20"/>
                  </a:lnTo>
                  <a:lnTo>
                    <a:pt x="1717" y="13"/>
                  </a:lnTo>
                  <a:lnTo>
                    <a:pt x="1693" y="7"/>
                  </a:lnTo>
                  <a:lnTo>
                    <a:pt x="1671" y="4"/>
                  </a:lnTo>
                  <a:lnTo>
                    <a:pt x="1650" y="1"/>
                  </a:lnTo>
                  <a:lnTo>
                    <a:pt x="1630" y="0"/>
                  </a:lnTo>
                  <a:lnTo>
                    <a:pt x="1613" y="1"/>
                  </a:lnTo>
                  <a:lnTo>
                    <a:pt x="1597" y="2"/>
                  </a:lnTo>
                  <a:lnTo>
                    <a:pt x="1582" y="5"/>
                  </a:lnTo>
                  <a:lnTo>
                    <a:pt x="1569" y="7"/>
                  </a:lnTo>
                  <a:lnTo>
                    <a:pt x="1558" y="10"/>
                  </a:lnTo>
                  <a:lnTo>
                    <a:pt x="1549" y="13"/>
                  </a:lnTo>
                  <a:lnTo>
                    <a:pt x="1542" y="16"/>
                  </a:lnTo>
                  <a:lnTo>
                    <a:pt x="1537" y="18"/>
                  </a:lnTo>
                  <a:lnTo>
                    <a:pt x="1534" y="20"/>
                  </a:lnTo>
                  <a:lnTo>
                    <a:pt x="1130" y="156"/>
                  </a:lnTo>
                  <a:lnTo>
                    <a:pt x="1134" y="157"/>
                  </a:lnTo>
                  <a:lnTo>
                    <a:pt x="1144" y="159"/>
                  </a:lnTo>
                  <a:lnTo>
                    <a:pt x="1158" y="161"/>
                  </a:lnTo>
                  <a:lnTo>
                    <a:pt x="1176" y="166"/>
                  </a:lnTo>
                  <a:lnTo>
                    <a:pt x="1196" y="171"/>
                  </a:lnTo>
                  <a:lnTo>
                    <a:pt x="1218" y="174"/>
                  </a:lnTo>
                  <a:lnTo>
                    <a:pt x="1238" y="179"/>
                  </a:lnTo>
                  <a:lnTo>
                    <a:pt x="1256" y="182"/>
                  </a:lnTo>
                  <a:lnTo>
                    <a:pt x="1202" y="200"/>
                  </a:lnTo>
                  <a:lnTo>
                    <a:pt x="1205" y="228"/>
                  </a:lnTo>
                  <a:lnTo>
                    <a:pt x="1206" y="228"/>
                  </a:lnTo>
                  <a:lnTo>
                    <a:pt x="1209" y="229"/>
                  </a:lnTo>
                  <a:lnTo>
                    <a:pt x="1213" y="229"/>
                  </a:lnTo>
                  <a:lnTo>
                    <a:pt x="1220" y="230"/>
                  </a:lnTo>
                  <a:lnTo>
                    <a:pt x="1228" y="233"/>
                  </a:lnTo>
                  <a:lnTo>
                    <a:pt x="1239" y="235"/>
                  </a:lnTo>
                  <a:lnTo>
                    <a:pt x="1250" y="237"/>
                  </a:lnTo>
                  <a:lnTo>
                    <a:pt x="1264" y="241"/>
                  </a:lnTo>
                  <a:lnTo>
                    <a:pt x="1151" y="286"/>
                  </a:lnTo>
                  <a:lnTo>
                    <a:pt x="1203" y="294"/>
                  </a:lnTo>
                  <a:lnTo>
                    <a:pt x="1205" y="294"/>
                  </a:lnTo>
                  <a:lnTo>
                    <a:pt x="1210" y="295"/>
                  </a:lnTo>
                  <a:lnTo>
                    <a:pt x="1219" y="297"/>
                  </a:lnTo>
                  <a:lnTo>
                    <a:pt x="1231" y="300"/>
                  </a:lnTo>
                  <a:lnTo>
                    <a:pt x="1126" y="338"/>
                  </a:lnTo>
                  <a:lnTo>
                    <a:pt x="1181" y="346"/>
                  </a:lnTo>
                  <a:lnTo>
                    <a:pt x="1183" y="346"/>
                  </a:lnTo>
                  <a:lnTo>
                    <a:pt x="1191" y="347"/>
                  </a:lnTo>
                  <a:lnTo>
                    <a:pt x="1202" y="349"/>
                  </a:lnTo>
                  <a:lnTo>
                    <a:pt x="1218" y="353"/>
                  </a:lnTo>
                  <a:lnTo>
                    <a:pt x="1238" y="357"/>
                  </a:lnTo>
                  <a:lnTo>
                    <a:pt x="1259" y="363"/>
                  </a:lnTo>
                  <a:lnTo>
                    <a:pt x="1286" y="370"/>
                  </a:lnTo>
                  <a:lnTo>
                    <a:pt x="1316" y="378"/>
                  </a:lnTo>
                  <a:lnTo>
                    <a:pt x="1209" y="438"/>
                  </a:lnTo>
                  <a:lnTo>
                    <a:pt x="1211" y="438"/>
                  </a:lnTo>
                  <a:lnTo>
                    <a:pt x="1216" y="439"/>
                  </a:lnTo>
                  <a:lnTo>
                    <a:pt x="1224" y="440"/>
                  </a:lnTo>
                  <a:lnTo>
                    <a:pt x="1234" y="442"/>
                  </a:lnTo>
                  <a:lnTo>
                    <a:pt x="1247" y="445"/>
                  </a:lnTo>
                  <a:lnTo>
                    <a:pt x="1263" y="448"/>
                  </a:lnTo>
                  <a:lnTo>
                    <a:pt x="1281" y="453"/>
                  </a:lnTo>
                  <a:lnTo>
                    <a:pt x="1302" y="459"/>
                  </a:lnTo>
                  <a:lnTo>
                    <a:pt x="1183" y="517"/>
                  </a:lnTo>
                  <a:lnTo>
                    <a:pt x="1185" y="517"/>
                  </a:lnTo>
                  <a:lnTo>
                    <a:pt x="1188" y="518"/>
                  </a:lnTo>
                  <a:lnTo>
                    <a:pt x="1193" y="520"/>
                  </a:lnTo>
                  <a:lnTo>
                    <a:pt x="1201" y="521"/>
                  </a:lnTo>
                  <a:lnTo>
                    <a:pt x="1210" y="523"/>
                  </a:lnTo>
                  <a:lnTo>
                    <a:pt x="1220" y="525"/>
                  </a:lnTo>
                  <a:lnTo>
                    <a:pt x="1234" y="528"/>
                  </a:lnTo>
                  <a:lnTo>
                    <a:pt x="1248" y="531"/>
                  </a:lnTo>
                  <a:lnTo>
                    <a:pt x="1183" y="576"/>
                  </a:lnTo>
                  <a:lnTo>
                    <a:pt x="1185" y="576"/>
                  </a:lnTo>
                  <a:lnTo>
                    <a:pt x="1190" y="577"/>
                  </a:lnTo>
                  <a:lnTo>
                    <a:pt x="1198" y="579"/>
                  </a:lnTo>
                  <a:lnTo>
                    <a:pt x="1210" y="582"/>
                  </a:lnTo>
                  <a:lnTo>
                    <a:pt x="1039" y="630"/>
                  </a:lnTo>
                  <a:lnTo>
                    <a:pt x="1069" y="647"/>
                  </a:lnTo>
                  <a:lnTo>
                    <a:pt x="1073" y="649"/>
                  </a:lnTo>
                  <a:lnTo>
                    <a:pt x="1080" y="652"/>
                  </a:lnTo>
                  <a:lnTo>
                    <a:pt x="1090" y="658"/>
                  </a:lnTo>
                  <a:lnTo>
                    <a:pt x="1106" y="665"/>
                  </a:lnTo>
                  <a:lnTo>
                    <a:pt x="1126" y="674"/>
                  </a:lnTo>
                  <a:lnTo>
                    <a:pt x="1149" y="683"/>
                  </a:lnTo>
                  <a:lnTo>
                    <a:pt x="1176" y="695"/>
                  </a:lnTo>
                  <a:lnTo>
                    <a:pt x="1209" y="706"/>
                  </a:lnTo>
                  <a:lnTo>
                    <a:pt x="1155" y="725"/>
                  </a:lnTo>
                  <a:lnTo>
                    <a:pt x="1159" y="738"/>
                  </a:lnTo>
                  <a:lnTo>
                    <a:pt x="1160" y="741"/>
                  </a:lnTo>
                  <a:lnTo>
                    <a:pt x="1164" y="744"/>
                  </a:lnTo>
                  <a:lnTo>
                    <a:pt x="1171" y="748"/>
                  </a:lnTo>
                  <a:lnTo>
                    <a:pt x="1183" y="753"/>
                  </a:lnTo>
                  <a:lnTo>
                    <a:pt x="967" y="814"/>
                  </a:lnTo>
                  <a:lnTo>
                    <a:pt x="1206" y="873"/>
                  </a:lnTo>
                  <a:lnTo>
                    <a:pt x="1145" y="891"/>
                  </a:lnTo>
                  <a:lnTo>
                    <a:pt x="1148" y="910"/>
                  </a:lnTo>
                  <a:lnTo>
                    <a:pt x="1113" y="918"/>
                  </a:lnTo>
                  <a:lnTo>
                    <a:pt x="1113" y="925"/>
                  </a:lnTo>
                  <a:lnTo>
                    <a:pt x="1100" y="924"/>
                  </a:lnTo>
                  <a:lnTo>
                    <a:pt x="1085" y="924"/>
                  </a:lnTo>
                  <a:lnTo>
                    <a:pt x="1070" y="923"/>
                  </a:lnTo>
                  <a:lnTo>
                    <a:pt x="1054" y="922"/>
                  </a:lnTo>
                  <a:lnTo>
                    <a:pt x="1039" y="920"/>
                  </a:lnTo>
                  <a:lnTo>
                    <a:pt x="1024" y="919"/>
                  </a:lnTo>
                  <a:lnTo>
                    <a:pt x="1011" y="918"/>
                  </a:lnTo>
                  <a:lnTo>
                    <a:pt x="999" y="917"/>
                  </a:lnTo>
                  <a:lnTo>
                    <a:pt x="999" y="1096"/>
                  </a:lnTo>
                  <a:lnTo>
                    <a:pt x="1013" y="1093"/>
                  </a:lnTo>
                  <a:lnTo>
                    <a:pt x="1027" y="1090"/>
                  </a:lnTo>
                  <a:lnTo>
                    <a:pt x="1043" y="1086"/>
                  </a:lnTo>
                  <a:lnTo>
                    <a:pt x="1058" y="1082"/>
                  </a:lnTo>
                  <a:lnTo>
                    <a:pt x="1074" y="1078"/>
                  </a:lnTo>
                  <a:lnTo>
                    <a:pt x="1089" y="1075"/>
                  </a:lnTo>
                  <a:lnTo>
                    <a:pt x="1104" y="1071"/>
                  </a:lnTo>
                  <a:lnTo>
                    <a:pt x="1117" y="1068"/>
                  </a:lnTo>
                  <a:lnTo>
                    <a:pt x="1123" y="1066"/>
                  </a:lnTo>
                  <a:lnTo>
                    <a:pt x="1130" y="1064"/>
                  </a:lnTo>
                  <a:lnTo>
                    <a:pt x="1137" y="1062"/>
                  </a:lnTo>
                  <a:lnTo>
                    <a:pt x="1143" y="1061"/>
                  </a:lnTo>
                  <a:lnTo>
                    <a:pt x="1140" y="1069"/>
                  </a:lnTo>
                  <a:lnTo>
                    <a:pt x="1135" y="1077"/>
                  </a:lnTo>
                  <a:lnTo>
                    <a:pt x="1132" y="1083"/>
                  </a:lnTo>
                  <a:lnTo>
                    <a:pt x="1128" y="1086"/>
                  </a:lnTo>
                  <a:lnTo>
                    <a:pt x="1117" y="1086"/>
                  </a:lnTo>
                  <a:lnTo>
                    <a:pt x="1105" y="1087"/>
                  </a:lnTo>
                  <a:lnTo>
                    <a:pt x="1093" y="1090"/>
                  </a:lnTo>
                  <a:lnTo>
                    <a:pt x="1084" y="1094"/>
                  </a:lnTo>
                  <a:lnTo>
                    <a:pt x="1075" y="1099"/>
                  </a:lnTo>
                  <a:lnTo>
                    <a:pt x="1068" y="1104"/>
                  </a:lnTo>
                  <a:lnTo>
                    <a:pt x="1061" y="1109"/>
                  </a:lnTo>
                  <a:lnTo>
                    <a:pt x="1057" y="1113"/>
                  </a:lnTo>
                  <a:lnTo>
                    <a:pt x="1050" y="1114"/>
                  </a:lnTo>
                  <a:lnTo>
                    <a:pt x="1040" y="1114"/>
                  </a:lnTo>
                  <a:lnTo>
                    <a:pt x="1029" y="1115"/>
                  </a:lnTo>
                  <a:lnTo>
                    <a:pt x="1015" y="1117"/>
                  </a:lnTo>
                  <a:lnTo>
                    <a:pt x="999" y="1119"/>
                  </a:lnTo>
                  <a:lnTo>
                    <a:pt x="982" y="1120"/>
                  </a:lnTo>
                  <a:lnTo>
                    <a:pt x="961" y="1121"/>
                  </a:lnTo>
                  <a:lnTo>
                    <a:pt x="940" y="1122"/>
                  </a:lnTo>
                  <a:lnTo>
                    <a:pt x="939" y="1119"/>
                  </a:lnTo>
                  <a:lnTo>
                    <a:pt x="938" y="1115"/>
                  </a:lnTo>
                  <a:lnTo>
                    <a:pt x="936" y="1111"/>
                  </a:lnTo>
                  <a:lnTo>
                    <a:pt x="933" y="1106"/>
                  </a:lnTo>
                  <a:lnTo>
                    <a:pt x="940" y="1105"/>
                  </a:lnTo>
                  <a:lnTo>
                    <a:pt x="948" y="1105"/>
                  </a:lnTo>
                  <a:lnTo>
                    <a:pt x="956" y="1104"/>
                  </a:lnTo>
                  <a:lnTo>
                    <a:pt x="964" y="1102"/>
                  </a:lnTo>
                  <a:lnTo>
                    <a:pt x="972" y="1100"/>
                  </a:lnTo>
                  <a:lnTo>
                    <a:pt x="981" y="1099"/>
                  </a:lnTo>
                  <a:lnTo>
                    <a:pt x="990" y="1097"/>
                  </a:lnTo>
                  <a:lnTo>
                    <a:pt x="999" y="1096"/>
                  </a:lnTo>
                  <a:lnTo>
                    <a:pt x="999" y="917"/>
                  </a:lnTo>
                  <a:lnTo>
                    <a:pt x="994" y="916"/>
                  </a:lnTo>
                  <a:lnTo>
                    <a:pt x="989" y="916"/>
                  </a:lnTo>
                  <a:lnTo>
                    <a:pt x="984" y="916"/>
                  </a:lnTo>
                  <a:lnTo>
                    <a:pt x="981" y="915"/>
                  </a:lnTo>
                  <a:lnTo>
                    <a:pt x="955" y="909"/>
                  </a:lnTo>
                  <a:lnTo>
                    <a:pt x="932" y="904"/>
                  </a:lnTo>
                  <a:lnTo>
                    <a:pt x="910" y="899"/>
                  </a:lnTo>
                  <a:lnTo>
                    <a:pt x="891" y="893"/>
                  </a:lnTo>
                  <a:lnTo>
                    <a:pt x="873" y="887"/>
                  </a:lnTo>
                  <a:lnTo>
                    <a:pt x="856" y="881"/>
                  </a:lnTo>
                  <a:lnTo>
                    <a:pt x="841" y="876"/>
                  </a:lnTo>
                  <a:lnTo>
                    <a:pt x="828" y="870"/>
                  </a:lnTo>
                  <a:lnTo>
                    <a:pt x="816" y="864"/>
                  </a:lnTo>
                  <a:lnTo>
                    <a:pt x="805" y="859"/>
                  </a:lnTo>
                  <a:lnTo>
                    <a:pt x="796" y="855"/>
                  </a:lnTo>
                  <a:lnTo>
                    <a:pt x="788" y="850"/>
                  </a:lnTo>
                  <a:lnTo>
                    <a:pt x="781" y="847"/>
                  </a:lnTo>
                  <a:lnTo>
                    <a:pt x="775" y="843"/>
                  </a:lnTo>
                  <a:lnTo>
                    <a:pt x="772" y="841"/>
                  </a:lnTo>
                  <a:lnTo>
                    <a:pt x="769" y="839"/>
                  </a:lnTo>
                  <a:lnTo>
                    <a:pt x="698" y="601"/>
                  </a:lnTo>
                  <a:lnTo>
                    <a:pt x="713" y="600"/>
                  </a:lnTo>
                  <a:lnTo>
                    <a:pt x="732" y="597"/>
                  </a:lnTo>
                  <a:lnTo>
                    <a:pt x="751" y="592"/>
                  </a:lnTo>
                  <a:lnTo>
                    <a:pt x="772" y="585"/>
                  </a:lnTo>
                  <a:lnTo>
                    <a:pt x="793" y="575"/>
                  </a:lnTo>
                  <a:lnTo>
                    <a:pt x="812" y="561"/>
                  </a:lnTo>
                  <a:lnTo>
                    <a:pt x="830" y="544"/>
                  </a:lnTo>
                  <a:lnTo>
                    <a:pt x="843" y="522"/>
                  </a:lnTo>
                  <a:lnTo>
                    <a:pt x="847" y="514"/>
                  </a:lnTo>
                  <a:lnTo>
                    <a:pt x="848" y="505"/>
                  </a:lnTo>
                  <a:lnTo>
                    <a:pt x="847" y="495"/>
                  </a:lnTo>
                  <a:lnTo>
                    <a:pt x="845" y="485"/>
                  </a:lnTo>
                  <a:lnTo>
                    <a:pt x="839" y="474"/>
                  </a:lnTo>
                  <a:lnTo>
                    <a:pt x="833" y="462"/>
                  </a:lnTo>
                  <a:lnTo>
                    <a:pt x="824" y="449"/>
                  </a:lnTo>
                  <a:lnTo>
                    <a:pt x="813" y="437"/>
                  </a:lnTo>
                  <a:lnTo>
                    <a:pt x="801" y="423"/>
                  </a:lnTo>
                  <a:lnTo>
                    <a:pt x="786" y="408"/>
                  </a:lnTo>
                  <a:lnTo>
                    <a:pt x="770" y="393"/>
                  </a:lnTo>
                  <a:lnTo>
                    <a:pt x="751" y="378"/>
                  </a:lnTo>
                  <a:lnTo>
                    <a:pt x="732" y="363"/>
                  </a:lnTo>
                  <a:lnTo>
                    <a:pt x="711" y="347"/>
                  </a:lnTo>
                  <a:lnTo>
                    <a:pt x="689" y="332"/>
                  </a:lnTo>
                  <a:lnTo>
                    <a:pt x="666" y="316"/>
                  </a:lnTo>
                  <a:lnTo>
                    <a:pt x="642" y="301"/>
                  </a:lnTo>
                  <a:lnTo>
                    <a:pt x="618" y="286"/>
                  </a:lnTo>
                  <a:lnTo>
                    <a:pt x="591" y="272"/>
                  </a:lnTo>
                  <a:lnTo>
                    <a:pt x="566" y="258"/>
                  </a:lnTo>
                  <a:lnTo>
                    <a:pt x="539" y="244"/>
                  </a:lnTo>
                  <a:lnTo>
                    <a:pt x="513" y="233"/>
                  </a:lnTo>
                  <a:lnTo>
                    <a:pt x="486" y="221"/>
                  </a:lnTo>
                  <a:lnTo>
                    <a:pt x="460" y="211"/>
                  </a:lnTo>
                  <a:lnTo>
                    <a:pt x="455" y="200"/>
                  </a:lnTo>
                  <a:lnTo>
                    <a:pt x="450" y="189"/>
                  </a:lnTo>
                  <a:lnTo>
                    <a:pt x="442" y="177"/>
                  </a:lnTo>
                  <a:lnTo>
                    <a:pt x="433" y="166"/>
                  </a:lnTo>
                  <a:lnTo>
                    <a:pt x="422" y="156"/>
                  </a:lnTo>
                  <a:lnTo>
                    <a:pt x="408" y="145"/>
                  </a:lnTo>
                  <a:lnTo>
                    <a:pt x="392" y="137"/>
                  </a:lnTo>
                  <a:lnTo>
                    <a:pt x="372" y="130"/>
                  </a:lnTo>
                  <a:lnTo>
                    <a:pt x="356" y="127"/>
                  </a:lnTo>
                  <a:lnTo>
                    <a:pt x="340" y="126"/>
                  </a:lnTo>
                  <a:lnTo>
                    <a:pt x="325" y="126"/>
                  </a:lnTo>
                  <a:lnTo>
                    <a:pt x="310" y="128"/>
                  </a:lnTo>
                  <a:lnTo>
                    <a:pt x="296" y="130"/>
                  </a:lnTo>
                  <a:lnTo>
                    <a:pt x="282" y="135"/>
                  </a:lnTo>
                  <a:lnTo>
                    <a:pt x="270" y="139"/>
                  </a:lnTo>
                  <a:lnTo>
                    <a:pt x="257" y="145"/>
                  </a:lnTo>
                  <a:lnTo>
                    <a:pt x="244" y="151"/>
                  </a:lnTo>
                  <a:lnTo>
                    <a:pt x="233" y="157"/>
                  </a:lnTo>
                  <a:lnTo>
                    <a:pt x="222" y="161"/>
                  </a:lnTo>
                  <a:lnTo>
                    <a:pt x="211" y="167"/>
                  </a:lnTo>
                  <a:lnTo>
                    <a:pt x="200" y="171"/>
                  </a:lnTo>
                  <a:lnTo>
                    <a:pt x="191" y="174"/>
                  </a:lnTo>
                  <a:lnTo>
                    <a:pt x="181" y="176"/>
                  </a:lnTo>
                  <a:lnTo>
                    <a:pt x="172" y="176"/>
                  </a:lnTo>
                  <a:lnTo>
                    <a:pt x="154" y="174"/>
                  </a:lnTo>
                  <a:lnTo>
                    <a:pt x="138" y="169"/>
                  </a:lnTo>
                  <a:lnTo>
                    <a:pt x="126" y="165"/>
                  </a:lnTo>
                  <a:lnTo>
                    <a:pt x="114" y="158"/>
                  </a:lnTo>
                  <a:lnTo>
                    <a:pt x="106" y="152"/>
                  </a:lnTo>
                  <a:lnTo>
                    <a:pt x="99" y="146"/>
                  </a:lnTo>
                  <a:lnTo>
                    <a:pt x="96" y="143"/>
                  </a:lnTo>
                  <a:lnTo>
                    <a:pt x="94" y="142"/>
                  </a:lnTo>
                  <a:lnTo>
                    <a:pt x="96" y="144"/>
                  </a:lnTo>
                  <a:lnTo>
                    <a:pt x="97" y="152"/>
                  </a:lnTo>
                  <a:lnTo>
                    <a:pt x="100" y="162"/>
                  </a:lnTo>
                  <a:lnTo>
                    <a:pt x="105" y="175"/>
                  </a:lnTo>
                  <a:lnTo>
                    <a:pt x="111" y="188"/>
                  </a:lnTo>
                  <a:lnTo>
                    <a:pt x="117" y="200"/>
                  </a:lnTo>
                  <a:lnTo>
                    <a:pt x="126" y="210"/>
                  </a:lnTo>
                  <a:lnTo>
                    <a:pt x="135" y="214"/>
                  </a:lnTo>
                  <a:lnTo>
                    <a:pt x="144" y="217"/>
                  </a:lnTo>
                  <a:lnTo>
                    <a:pt x="152" y="218"/>
                  </a:lnTo>
                  <a:lnTo>
                    <a:pt x="158" y="220"/>
                  </a:lnTo>
                  <a:lnTo>
                    <a:pt x="162" y="220"/>
                  </a:lnTo>
                  <a:lnTo>
                    <a:pt x="166" y="221"/>
                  </a:lnTo>
                  <a:lnTo>
                    <a:pt x="168" y="221"/>
                  </a:lnTo>
                  <a:lnTo>
                    <a:pt x="170" y="221"/>
                  </a:lnTo>
                  <a:lnTo>
                    <a:pt x="170" y="221"/>
                  </a:lnTo>
                  <a:lnTo>
                    <a:pt x="169" y="222"/>
                  </a:lnTo>
                  <a:lnTo>
                    <a:pt x="168" y="226"/>
                  </a:lnTo>
                  <a:lnTo>
                    <a:pt x="164" y="232"/>
                  </a:lnTo>
                  <a:lnTo>
                    <a:pt x="158" y="237"/>
                  </a:lnTo>
                  <a:lnTo>
                    <a:pt x="150" y="243"/>
                  </a:lnTo>
                  <a:lnTo>
                    <a:pt x="139" y="248"/>
                  </a:lnTo>
                  <a:lnTo>
                    <a:pt x="127" y="250"/>
                  </a:lnTo>
                  <a:lnTo>
                    <a:pt x="111" y="250"/>
                  </a:lnTo>
                  <a:lnTo>
                    <a:pt x="94" y="247"/>
                  </a:lnTo>
                  <a:lnTo>
                    <a:pt x="79" y="241"/>
                  </a:lnTo>
                  <a:lnTo>
                    <a:pt x="67" y="233"/>
                  </a:lnTo>
                  <a:lnTo>
                    <a:pt x="56" y="225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37" y="204"/>
                  </a:lnTo>
                  <a:lnTo>
                    <a:pt x="36" y="202"/>
                  </a:lnTo>
                  <a:lnTo>
                    <a:pt x="36" y="205"/>
                  </a:lnTo>
                  <a:lnTo>
                    <a:pt x="37" y="215"/>
                  </a:lnTo>
                  <a:lnTo>
                    <a:pt x="40" y="232"/>
                  </a:lnTo>
                  <a:lnTo>
                    <a:pt x="45" y="250"/>
                  </a:lnTo>
                  <a:lnTo>
                    <a:pt x="53" y="270"/>
                  </a:lnTo>
                  <a:lnTo>
                    <a:pt x="63" y="289"/>
                  </a:lnTo>
                  <a:lnTo>
                    <a:pt x="78" y="306"/>
                  </a:lnTo>
                  <a:lnTo>
                    <a:pt x="97" y="320"/>
                  </a:lnTo>
                  <a:lnTo>
                    <a:pt x="105" y="325"/>
                  </a:lnTo>
                  <a:lnTo>
                    <a:pt x="113" y="330"/>
                  </a:lnTo>
                  <a:lnTo>
                    <a:pt x="121" y="335"/>
                  </a:lnTo>
                  <a:lnTo>
                    <a:pt x="128" y="341"/>
                  </a:lnTo>
                  <a:lnTo>
                    <a:pt x="121" y="355"/>
                  </a:lnTo>
                  <a:lnTo>
                    <a:pt x="114" y="371"/>
                  </a:lnTo>
                  <a:lnTo>
                    <a:pt x="108" y="389"/>
                  </a:lnTo>
                  <a:lnTo>
                    <a:pt x="105" y="409"/>
                  </a:lnTo>
                  <a:lnTo>
                    <a:pt x="102" y="431"/>
                  </a:lnTo>
                  <a:lnTo>
                    <a:pt x="104" y="455"/>
                  </a:lnTo>
                  <a:lnTo>
                    <a:pt x="107" y="480"/>
                  </a:lnTo>
                  <a:lnTo>
                    <a:pt x="115" y="507"/>
                  </a:lnTo>
                  <a:lnTo>
                    <a:pt x="128" y="537"/>
                  </a:lnTo>
                  <a:lnTo>
                    <a:pt x="143" y="563"/>
                  </a:lnTo>
                  <a:lnTo>
                    <a:pt x="159" y="585"/>
                  </a:lnTo>
                  <a:lnTo>
                    <a:pt x="175" y="604"/>
                  </a:lnTo>
                  <a:lnTo>
                    <a:pt x="191" y="619"/>
                  </a:lnTo>
                  <a:lnTo>
                    <a:pt x="206" y="630"/>
                  </a:lnTo>
                  <a:lnTo>
                    <a:pt x="219" y="638"/>
                  </a:lnTo>
                  <a:lnTo>
                    <a:pt x="230" y="645"/>
                  </a:lnTo>
                  <a:lnTo>
                    <a:pt x="245" y="691"/>
                  </a:lnTo>
                  <a:lnTo>
                    <a:pt x="260" y="735"/>
                  </a:lnTo>
                  <a:lnTo>
                    <a:pt x="274" y="774"/>
                  </a:lnTo>
                  <a:lnTo>
                    <a:pt x="288" y="810"/>
                  </a:lnTo>
                  <a:lnTo>
                    <a:pt x="300" y="841"/>
                  </a:lnTo>
                  <a:lnTo>
                    <a:pt x="309" y="866"/>
                  </a:lnTo>
                  <a:lnTo>
                    <a:pt x="317" y="885"/>
                  </a:lnTo>
                  <a:lnTo>
                    <a:pt x="321" y="895"/>
                  </a:lnTo>
                  <a:lnTo>
                    <a:pt x="324" y="939"/>
                  </a:lnTo>
                  <a:lnTo>
                    <a:pt x="311" y="954"/>
                  </a:lnTo>
                  <a:lnTo>
                    <a:pt x="293" y="977"/>
                  </a:lnTo>
                  <a:lnTo>
                    <a:pt x="275" y="1010"/>
                  </a:lnTo>
                  <a:lnTo>
                    <a:pt x="260" y="1053"/>
                  </a:lnTo>
                  <a:lnTo>
                    <a:pt x="252" y="1104"/>
                  </a:lnTo>
                  <a:lnTo>
                    <a:pt x="255" y="1164"/>
                  </a:lnTo>
                  <a:lnTo>
                    <a:pt x="271" y="1231"/>
                  </a:lnTo>
                  <a:lnTo>
                    <a:pt x="305" y="1309"/>
                  </a:lnTo>
                  <a:lnTo>
                    <a:pt x="321" y="1341"/>
                  </a:lnTo>
                  <a:lnTo>
                    <a:pt x="334" y="1371"/>
                  </a:lnTo>
                  <a:lnTo>
                    <a:pt x="344" y="1400"/>
                  </a:lnTo>
                  <a:lnTo>
                    <a:pt x="351" y="1427"/>
                  </a:lnTo>
                  <a:lnTo>
                    <a:pt x="356" y="1453"/>
                  </a:lnTo>
                  <a:lnTo>
                    <a:pt x="356" y="1477"/>
                  </a:lnTo>
                  <a:lnTo>
                    <a:pt x="354" y="1499"/>
                  </a:lnTo>
                  <a:lnTo>
                    <a:pt x="348" y="1518"/>
                  </a:lnTo>
                  <a:lnTo>
                    <a:pt x="341" y="1532"/>
                  </a:lnTo>
                  <a:lnTo>
                    <a:pt x="333" y="1545"/>
                  </a:lnTo>
                  <a:lnTo>
                    <a:pt x="325" y="1554"/>
                  </a:lnTo>
                  <a:lnTo>
                    <a:pt x="316" y="1561"/>
                  </a:lnTo>
                  <a:lnTo>
                    <a:pt x="308" y="1567"/>
                  </a:lnTo>
                  <a:lnTo>
                    <a:pt x="302" y="1570"/>
                  </a:lnTo>
                  <a:lnTo>
                    <a:pt x="297" y="1572"/>
                  </a:lnTo>
                  <a:lnTo>
                    <a:pt x="295" y="1574"/>
                  </a:lnTo>
                  <a:lnTo>
                    <a:pt x="263" y="1584"/>
                  </a:lnTo>
                  <a:lnTo>
                    <a:pt x="267" y="1586"/>
                  </a:lnTo>
                  <a:lnTo>
                    <a:pt x="278" y="1592"/>
                  </a:lnTo>
                  <a:lnTo>
                    <a:pt x="288" y="1598"/>
                  </a:lnTo>
                  <a:lnTo>
                    <a:pt x="293" y="1600"/>
                  </a:lnTo>
                  <a:lnTo>
                    <a:pt x="295" y="1601"/>
                  </a:lnTo>
                  <a:lnTo>
                    <a:pt x="300" y="1604"/>
                  </a:lnTo>
                  <a:lnTo>
                    <a:pt x="305" y="1606"/>
                  </a:lnTo>
                  <a:lnTo>
                    <a:pt x="314" y="1609"/>
                  </a:lnTo>
                  <a:lnTo>
                    <a:pt x="325" y="1614"/>
                  </a:lnTo>
                  <a:lnTo>
                    <a:pt x="338" y="1620"/>
                  </a:lnTo>
                  <a:lnTo>
                    <a:pt x="351" y="1624"/>
                  </a:lnTo>
                  <a:lnTo>
                    <a:pt x="367" y="1630"/>
                  </a:lnTo>
                  <a:lnTo>
                    <a:pt x="374" y="1665"/>
                  </a:lnTo>
                  <a:lnTo>
                    <a:pt x="380" y="1701"/>
                  </a:lnTo>
                  <a:lnTo>
                    <a:pt x="384" y="1738"/>
                  </a:lnTo>
                  <a:lnTo>
                    <a:pt x="386" y="1773"/>
                  </a:lnTo>
                  <a:lnTo>
                    <a:pt x="385" y="1804"/>
                  </a:lnTo>
                  <a:lnTo>
                    <a:pt x="380" y="1830"/>
                  </a:lnTo>
                  <a:lnTo>
                    <a:pt x="372" y="1850"/>
                  </a:lnTo>
                  <a:lnTo>
                    <a:pt x="358" y="1862"/>
                  </a:lnTo>
                  <a:lnTo>
                    <a:pt x="334" y="1866"/>
                  </a:lnTo>
                  <a:lnTo>
                    <a:pt x="309" y="1862"/>
                  </a:lnTo>
                  <a:lnTo>
                    <a:pt x="282" y="1851"/>
                  </a:lnTo>
                  <a:lnTo>
                    <a:pt x="257" y="1835"/>
                  </a:lnTo>
                  <a:lnTo>
                    <a:pt x="233" y="1818"/>
                  </a:lnTo>
                  <a:lnTo>
                    <a:pt x="212" y="1799"/>
                  </a:lnTo>
                  <a:lnTo>
                    <a:pt x="195" y="1783"/>
                  </a:lnTo>
                  <a:lnTo>
                    <a:pt x="183" y="1771"/>
                  </a:lnTo>
                  <a:lnTo>
                    <a:pt x="183" y="1771"/>
                  </a:lnTo>
                  <a:lnTo>
                    <a:pt x="183" y="1768"/>
                  </a:lnTo>
                  <a:lnTo>
                    <a:pt x="182" y="1763"/>
                  </a:lnTo>
                  <a:lnTo>
                    <a:pt x="180" y="1753"/>
                  </a:lnTo>
                  <a:lnTo>
                    <a:pt x="175" y="1742"/>
                  </a:lnTo>
                  <a:lnTo>
                    <a:pt x="172" y="1736"/>
                  </a:lnTo>
                  <a:lnTo>
                    <a:pt x="166" y="1731"/>
                  </a:lnTo>
                  <a:lnTo>
                    <a:pt x="159" y="1728"/>
                  </a:lnTo>
                  <a:lnTo>
                    <a:pt x="152" y="1726"/>
                  </a:lnTo>
                  <a:lnTo>
                    <a:pt x="145" y="1723"/>
                  </a:lnTo>
                  <a:lnTo>
                    <a:pt x="140" y="1722"/>
                  </a:lnTo>
                  <a:lnTo>
                    <a:pt x="136" y="1721"/>
                  </a:lnTo>
                  <a:lnTo>
                    <a:pt x="135" y="1721"/>
                  </a:lnTo>
                  <a:lnTo>
                    <a:pt x="111" y="1739"/>
                  </a:lnTo>
                  <a:lnTo>
                    <a:pt x="123" y="1767"/>
                  </a:lnTo>
                  <a:lnTo>
                    <a:pt x="122" y="1767"/>
                  </a:lnTo>
                  <a:lnTo>
                    <a:pt x="117" y="1767"/>
                  </a:lnTo>
                  <a:lnTo>
                    <a:pt x="111" y="1767"/>
                  </a:lnTo>
                  <a:lnTo>
                    <a:pt x="102" y="1767"/>
                  </a:lnTo>
                  <a:lnTo>
                    <a:pt x="91" y="1768"/>
                  </a:lnTo>
                  <a:lnTo>
                    <a:pt x="78" y="1771"/>
                  </a:lnTo>
                  <a:lnTo>
                    <a:pt x="64" y="1774"/>
                  </a:lnTo>
                  <a:lnTo>
                    <a:pt x="49" y="1779"/>
                  </a:lnTo>
                  <a:lnTo>
                    <a:pt x="34" y="1787"/>
                  </a:lnTo>
                  <a:lnTo>
                    <a:pt x="22" y="1798"/>
                  </a:lnTo>
                  <a:lnTo>
                    <a:pt x="11" y="1813"/>
                  </a:lnTo>
                  <a:lnTo>
                    <a:pt x="3" y="1828"/>
                  </a:lnTo>
                  <a:lnTo>
                    <a:pt x="0" y="1843"/>
                  </a:lnTo>
                  <a:lnTo>
                    <a:pt x="1" y="1856"/>
                  </a:lnTo>
                  <a:lnTo>
                    <a:pt x="8" y="1866"/>
                  </a:lnTo>
                  <a:lnTo>
                    <a:pt x="21" y="1873"/>
                  </a:lnTo>
                  <a:lnTo>
                    <a:pt x="34" y="1874"/>
                  </a:lnTo>
                  <a:lnTo>
                    <a:pt x="46" y="1870"/>
                  </a:lnTo>
                  <a:lnTo>
                    <a:pt x="54" y="1863"/>
                  </a:lnTo>
                  <a:lnTo>
                    <a:pt x="62" y="1852"/>
                  </a:lnTo>
                  <a:lnTo>
                    <a:pt x="70" y="1841"/>
                  </a:lnTo>
                  <a:lnTo>
                    <a:pt x="79" y="1828"/>
                  </a:lnTo>
                  <a:lnTo>
                    <a:pt x="91" y="1818"/>
                  </a:lnTo>
                  <a:lnTo>
                    <a:pt x="106" y="1807"/>
                  </a:lnTo>
                  <a:lnTo>
                    <a:pt x="113" y="1804"/>
                  </a:lnTo>
                  <a:lnTo>
                    <a:pt x="120" y="1801"/>
                  </a:lnTo>
                  <a:lnTo>
                    <a:pt x="126" y="1799"/>
                  </a:lnTo>
                  <a:lnTo>
                    <a:pt x="131" y="1797"/>
                  </a:lnTo>
                  <a:lnTo>
                    <a:pt x="136" y="1796"/>
                  </a:lnTo>
                  <a:lnTo>
                    <a:pt x="140" y="1795"/>
                  </a:lnTo>
                  <a:lnTo>
                    <a:pt x="144" y="1795"/>
                  </a:lnTo>
                  <a:lnTo>
                    <a:pt x="147" y="1795"/>
                  </a:lnTo>
                  <a:lnTo>
                    <a:pt x="147" y="1796"/>
                  </a:lnTo>
                  <a:lnTo>
                    <a:pt x="149" y="1798"/>
                  </a:lnTo>
                  <a:lnTo>
                    <a:pt x="151" y="1803"/>
                  </a:lnTo>
                  <a:lnTo>
                    <a:pt x="155" y="1811"/>
                  </a:lnTo>
                  <a:lnTo>
                    <a:pt x="162" y="1822"/>
                  </a:lnTo>
                  <a:lnTo>
                    <a:pt x="170" y="1835"/>
                  </a:lnTo>
                  <a:lnTo>
                    <a:pt x="181" y="1849"/>
                  </a:lnTo>
                  <a:lnTo>
                    <a:pt x="192" y="1865"/>
                  </a:lnTo>
                  <a:lnTo>
                    <a:pt x="206" y="1881"/>
                  </a:lnTo>
                  <a:lnTo>
                    <a:pt x="221" y="1897"/>
                  </a:lnTo>
                  <a:lnTo>
                    <a:pt x="237" y="1913"/>
                  </a:lnTo>
                  <a:lnTo>
                    <a:pt x="256" y="1928"/>
                  </a:lnTo>
                  <a:lnTo>
                    <a:pt x="275" y="1942"/>
                  </a:lnTo>
                  <a:lnTo>
                    <a:pt x="296" y="1955"/>
                  </a:lnTo>
                  <a:lnTo>
                    <a:pt x="319" y="1965"/>
                  </a:lnTo>
                  <a:lnTo>
                    <a:pt x="342" y="1972"/>
                  </a:lnTo>
                  <a:lnTo>
                    <a:pt x="367" y="1977"/>
                  </a:lnTo>
                  <a:lnTo>
                    <a:pt x="387" y="1977"/>
                  </a:lnTo>
                  <a:lnTo>
                    <a:pt x="407" y="1972"/>
                  </a:lnTo>
                  <a:lnTo>
                    <a:pt x="427" y="1965"/>
                  </a:lnTo>
                  <a:lnTo>
                    <a:pt x="447" y="1955"/>
                  </a:lnTo>
                  <a:lnTo>
                    <a:pt x="468" y="1941"/>
                  </a:lnTo>
                  <a:lnTo>
                    <a:pt x="487" y="1926"/>
                  </a:lnTo>
                  <a:lnTo>
                    <a:pt x="507" y="1909"/>
                  </a:lnTo>
                  <a:lnTo>
                    <a:pt x="527" y="1889"/>
                  </a:lnTo>
                  <a:lnTo>
                    <a:pt x="546" y="1870"/>
                  </a:lnTo>
                  <a:lnTo>
                    <a:pt x="563" y="1849"/>
                  </a:lnTo>
                  <a:lnTo>
                    <a:pt x="581" y="1827"/>
                  </a:lnTo>
                  <a:lnTo>
                    <a:pt x="598" y="1806"/>
                  </a:lnTo>
                  <a:lnTo>
                    <a:pt x="613" y="1786"/>
                  </a:lnTo>
                  <a:lnTo>
                    <a:pt x="628" y="1765"/>
                  </a:lnTo>
                  <a:lnTo>
                    <a:pt x="641" y="1746"/>
                  </a:lnTo>
                  <a:lnTo>
                    <a:pt x="652" y="1729"/>
                  </a:lnTo>
                  <a:lnTo>
                    <a:pt x="672" y="1725"/>
                  </a:lnTo>
                  <a:lnTo>
                    <a:pt x="690" y="1719"/>
                  </a:lnTo>
                  <a:lnTo>
                    <a:pt x="711" y="1713"/>
                  </a:lnTo>
                  <a:lnTo>
                    <a:pt x="730" y="1707"/>
                  </a:lnTo>
                  <a:lnTo>
                    <a:pt x="751" y="1700"/>
                  </a:lnTo>
                  <a:lnTo>
                    <a:pt x="771" y="1695"/>
                  </a:lnTo>
                  <a:lnTo>
                    <a:pt x="792" y="1688"/>
                  </a:lnTo>
                  <a:lnTo>
                    <a:pt x="812" y="1682"/>
                  </a:lnTo>
                  <a:lnTo>
                    <a:pt x="832" y="1676"/>
                  </a:lnTo>
                  <a:lnTo>
                    <a:pt x="853" y="1672"/>
                  </a:lnTo>
                  <a:lnTo>
                    <a:pt x="872" y="1667"/>
                  </a:lnTo>
                  <a:lnTo>
                    <a:pt x="892" y="1663"/>
                  </a:lnTo>
                  <a:lnTo>
                    <a:pt x="910" y="1661"/>
                  </a:lnTo>
                  <a:lnTo>
                    <a:pt x="929" y="1660"/>
                  </a:lnTo>
                  <a:lnTo>
                    <a:pt x="946" y="1660"/>
                  </a:lnTo>
                  <a:lnTo>
                    <a:pt x="963" y="1661"/>
                  </a:lnTo>
                  <a:lnTo>
                    <a:pt x="999" y="1673"/>
                  </a:lnTo>
                  <a:lnTo>
                    <a:pt x="1028" y="1692"/>
                  </a:lnTo>
                  <a:lnTo>
                    <a:pt x="1049" y="1720"/>
                  </a:lnTo>
                  <a:lnTo>
                    <a:pt x="1064" y="1750"/>
                  </a:lnTo>
                  <a:lnTo>
                    <a:pt x="1073" y="1781"/>
                  </a:lnTo>
                  <a:lnTo>
                    <a:pt x="1080" y="1809"/>
                  </a:lnTo>
                  <a:lnTo>
                    <a:pt x="1082" y="1833"/>
                  </a:lnTo>
                  <a:lnTo>
                    <a:pt x="1083" y="1848"/>
                  </a:lnTo>
                  <a:lnTo>
                    <a:pt x="1082" y="1852"/>
                  </a:lnTo>
                  <a:lnTo>
                    <a:pt x="1082" y="1858"/>
                  </a:lnTo>
                  <a:lnTo>
                    <a:pt x="1083" y="1866"/>
                  </a:lnTo>
                  <a:lnTo>
                    <a:pt x="1084" y="1875"/>
                  </a:lnTo>
                  <a:lnTo>
                    <a:pt x="1087" y="1882"/>
                  </a:lnTo>
                  <a:lnTo>
                    <a:pt x="1091" y="1888"/>
                  </a:lnTo>
                  <a:lnTo>
                    <a:pt x="1096" y="1893"/>
                  </a:lnTo>
                  <a:lnTo>
                    <a:pt x="1103" y="1897"/>
                  </a:lnTo>
                  <a:lnTo>
                    <a:pt x="1108" y="1901"/>
                  </a:lnTo>
                  <a:lnTo>
                    <a:pt x="1114" y="1903"/>
                  </a:lnTo>
                  <a:lnTo>
                    <a:pt x="1118" y="1905"/>
                  </a:lnTo>
                  <a:lnTo>
                    <a:pt x="1119" y="1905"/>
                  </a:lnTo>
                  <a:lnTo>
                    <a:pt x="1146" y="1894"/>
                  </a:lnTo>
                  <a:lnTo>
                    <a:pt x="1141" y="1864"/>
                  </a:lnTo>
                  <a:lnTo>
                    <a:pt x="1142" y="1864"/>
                  </a:lnTo>
                  <a:lnTo>
                    <a:pt x="1146" y="1865"/>
                  </a:lnTo>
                  <a:lnTo>
                    <a:pt x="1152" y="1867"/>
                  </a:lnTo>
                  <a:lnTo>
                    <a:pt x="1161" y="1869"/>
                  </a:lnTo>
                  <a:lnTo>
                    <a:pt x="1172" y="1871"/>
                  </a:lnTo>
                  <a:lnTo>
                    <a:pt x="1185" y="1872"/>
                  </a:lnTo>
                  <a:lnTo>
                    <a:pt x="1198" y="1872"/>
                  </a:lnTo>
                  <a:lnTo>
                    <a:pt x="1214" y="1871"/>
                  </a:lnTo>
                  <a:lnTo>
                    <a:pt x="1231" y="1866"/>
                  </a:lnTo>
                  <a:lnTo>
                    <a:pt x="1247" y="1858"/>
                  </a:lnTo>
                  <a:lnTo>
                    <a:pt x="1261" y="1847"/>
                  </a:lnTo>
                  <a:lnTo>
                    <a:pt x="1272" y="1834"/>
                  </a:lnTo>
                  <a:lnTo>
                    <a:pt x="1279" y="1820"/>
                  </a:lnTo>
                  <a:lnTo>
                    <a:pt x="1280" y="1807"/>
                  </a:lnTo>
                  <a:lnTo>
                    <a:pt x="1277" y="1796"/>
                  </a:lnTo>
                  <a:lnTo>
                    <a:pt x="1266" y="1787"/>
                  </a:lnTo>
                  <a:lnTo>
                    <a:pt x="1253" y="1782"/>
                  </a:lnTo>
                  <a:lnTo>
                    <a:pt x="1241" y="1783"/>
                  </a:lnTo>
                  <a:lnTo>
                    <a:pt x="1231" y="1788"/>
                  </a:lnTo>
                  <a:lnTo>
                    <a:pt x="1220" y="1796"/>
                  </a:lnTo>
                  <a:lnTo>
                    <a:pt x="1210" y="1805"/>
                  </a:lnTo>
                  <a:lnTo>
                    <a:pt x="1197" y="1814"/>
                  </a:lnTo>
                  <a:lnTo>
                    <a:pt x="1183" y="1822"/>
                  </a:lnTo>
                  <a:lnTo>
                    <a:pt x="1167" y="1828"/>
                  </a:lnTo>
                  <a:lnTo>
                    <a:pt x="1156" y="1830"/>
                  </a:lnTo>
                  <a:lnTo>
                    <a:pt x="1146" y="1832"/>
                  </a:lnTo>
                  <a:lnTo>
                    <a:pt x="1138" y="1832"/>
                  </a:lnTo>
                  <a:lnTo>
                    <a:pt x="1132" y="1832"/>
                  </a:lnTo>
                  <a:lnTo>
                    <a:pt x="1127" y="1832"/>
                  </a:lnTo>
                  <a:lnTo>
                    <a:pt x="1122" y="1830"/>
                  </a:lnTo>
                  <a:lnTo>
                    <a:pt x="1119" y="1828"/>
                  </a:lnTo>
                  <a:lnTo>
                    <a:pt x="1117" y="1827"/>
                  </a:lnTo>
                  <a:lnTo>
                    <a:pt x="1119" y="1826"/>
                  </a:lnTo>
                  <a:lnTo>
                    <a:pt x="1120" y="1817"/>
                  </a:lnTo>
                  <a:lnTo>
                    <a:pt x="1121" y="1794"/>
                  </a:lnTo>
                  <a:lnTo>
                    <a:pt x="1120" y="1759"/>
                  </a:lnTo>
                  <a:lnTo>
                    <a:pt x="1118" y="1716"/>
                  </a:lnTo>
                  <a:lnTo>
                    <a:pt x="1110" y="1672"/>
                  </a:lnTo>
                  <a:lnTo>
                    <a:pt x="1095" y="1627"/>
                  </a:lnTo>
                  <a:lnTo>
                    <a:pt x="1073" y="1586"/>
                  </a:lnTo>
                  <a:lnTo>
                    <a:pt x="1040" y="1553"/>
                  </a:lnTo>
                  <a:lnTo>
                    <a:pt x="1031" y="1546"/>
                  </a:lnTo>
                  <a:lnTo>
                    <a:pt x="1021" y="1540"/>
                  </a:lnTo>
                  <a:lnTo>
                    <a:pt x="1012" y="1534"/>
                  </a:lnTo>
                  <a:lnTo>
                    <a:pt x="1000" y="1529"/>
                  </a:lnTo>
                  <a:lnTo>
                    <a:pt x="990" y="1524"/>
                  </a:lnTo>
                  <a:lnTo>
                    <a:pt x="978" y="1519"/>
                  </a:lnTo>
                  <a:lnTo>
                    <a:pt x="968" y="1516"/>
                  </a:lnTo>
                  <a:lnTo>
                    <a:pt x="956" y="1513"/>
                  </a:lnTo>
                  <a:lnTo>
                    <a:pt x="964" y="1502"/>
                  </a:lnTo>
                  <a:lnTo>
                    <a:pt x="972" y="1491"/>
                  </a:lnTo>
                  <a:lnTo>
                    <a:pt x="979" y="1478"/>
                  </a:lnTo>
                  <a:lnTo>
                    <a:pt x="984" y="1463"/>
                  </a:lnTo>
                  <a:lnTo>
                    <a:pt x="991" y="1403"/>
                  </a:lnTo>
                  <a:lnTo>
                    <a:pt x="987" y="1337"/>
                  </a:lnTo>
                  <a:lnTo>
                    <a:pt x="978" y="1278"/>
                  </a:lnTo>
                  <a:lnTo>
                    <a:pt x="969" y="1236"/>
                  </a:lnTo>
                  <a:lnTo>
                    <a:pt x="987" y="1229"/>
                  </a:lnTo>
                  <a:lnTo>
                    <a:pt x="1005" y="1223"/>
                  </a:lnTo>
                  <a:lnTo>
                    <a:pt x="1020" y="1218"/>
                  </a:lnTo>
                  <a:lnTo>
                    <a:pt x="1034" y="1212"/>
                  </a:lnTo>
                  <a:lnTo>
                    <a:pt x="1046" y="1207"/>
                  </a:lnTo>
                  <a:lnTo>
                    <a:pt x="1057" y="1203"/>
                  </a:lnTo>
                  <a:lnTo>
                    <a:pt x="1065" y="1199"/>
                  </a:lnTo>
                  <a:lnTo>
                    <a:pt x="1070" y="1197"/>
                  </a:lnTo>
                  <a:lnTo>
                    <a:pt x="1073" y="1198"/>
                  </a:lnTo>
                  <a:lnTo>
                    <a:pt x="1076" y="1198"/>
                  </a:lnTo>
                  <a:lnTo>
                    <a:pt x="1081" y="1199"/>
                  </a:lnTo>
                  <a:lnTo>
                    <a:pt x="1084" y="1200"/>
                  </a:lnTo>
                  <a:lnTo>
                    <a:pt x="1090" y="1202"/>
                  </a:lnTo>
                  <a:lnTo>
                    <a:pt x="1096" y="1202"/>
                  </a:lnTo>
                  <a:lnTo>
                    <a:pt x="1102" y="1203"/>
                  </a:lnTo>
                  <a:lnTo>
                    <a:pt x="1108" y="1204"/>
                  </a:lnTo>
                  <a:lnTo>
                    <a:pt x="1115" y="1205"/>
                  </a:lnTo>
                  <a:lnTo>
                    <a:pt x="1125" y="1207"/>
                  </a:lnTo>
                  <a:lnTo>
                    <a:pt x="1135" y="1210"/>
                  </a:lnTo>
                  <a:lnTo>
                    <a:pt x="1146" y="1213"/>
                  </a:lnTo>
                  <a:lnTo>
                    <a:pt x="1158" y="1217"/>
                  </a:lnTo>
                  <a:lnTo>
                    <a:pt x="1171" y="1220"/>
                  </a:lnTo>
                  <a:lnTo>
                    <a:pt x="1182" y="1225"/>
                  </a:lnTo>
                  <a:lnTo>
                    <a:pt x="1195" y="1228"/>
                  </a:lnTo>
                  <a:lnTo>
                    <a:pt x="1204" y="1231"/>
                  </a:lnTo>
                  <a:lnTo>
                    <a:pt x="1213" y="1234"/>
                  </a:lnTo>
                  <a:lnTo>
                    <a:pt x="1223" y="1236"/>
                  </a:lnTo>
                  <a:lnTo>
                    <a:pt x="1232" y="1240"/>
                  </a:lnTo>
                  <a:lnTo>
                    <a:pt x="1240" y="1242"/>
                  </a:lnTo>
                  <a:lnTo>
                    <a:pt x="1248" y="1244"/>
                  </a:lnTo>
                  <a:lnTo>
                    <a:pt x="1255" y="1245"/>
                  </a:lnTo>
                  <a:lnTo>
                    <a:pt x="1262" y="1248"/>
                  </a:lnTo>
                  <a:lnTo>
                    <a:pt x="1279" y="1250"/>
                  </a:lnTo>
                  <a:lnTo>
                    <a:pt x="1295" y="1249"/>
                  </a:lnTo>
                  <a:lnTo>
                    <a:pt x="1312" y="1246"/>
                  </a:lnTo>
                  <a:lnTo>
                    <a:pt x="1327" y="1242"/>
                  </a:lnTo>
                  <a:lnTo>
                    <a:pt x="1341" y="1238"/>
                  </a:lnTo>
                  <a:lnTo>
                    <a:pt x="1352" y="1234"/>
                  </a:lnTo>
                  <a:lnTo>
                    <a:pt x="1359" y="1230"/>
                  </a:lnTo>
                  <a:lnTo>
                    <a:pt x="1362" y="1229"/>
                  </a:lnTo>
                  <a:lnTo>
                    <a:pt x="1365" y="1227"/>
                  </a:lnTo>
                  <a:lnTo>
                    <a:pt x="1372" y="1228"/>
                  </a:lnTo>
                  <a:lnTo>
                    <a:pt x="1378" y="1229"/>
                  </a:lnTo>
                  <a:lnTo>
                    <a:pt x="1385" y="1231"/>
                  </a:lnTo>
                  <a:lnTo>
                    <a:pt x="1392" y="1233"/>
                  </a:lnTo>
                  <a:lnTo>
                    <a:pt x="1399" y="1235"/>
                  </a:lnTo>
                  <a:lnTo>
                    <a:pt x="1406" y="1236"/>
                  </a:lnTo>
                  <a:lnTo>
                    <a:pt x="1413" y="1238"/>
                  </a:lnTo>
                  <a:lnTo>
                    <a:pt x="1421" y="1240"/>
                  </a:lnTo>
                  <a:lnTo>
                    <a:pt x="1460" y="1249"/>
                  </a:lnTo>
                  <a:lnTo>
                    <a:pt x="1494" y="1257"/>
                  </a:lnTo>
                  <a:lnTo>
                    <a:pt x="1526" y="1264"/>
                  </a:lnTo>
                  <a:lnTo>
                    <a:pt x="1553" y="1271"/>
                  </a:lnTo>
                  <a:lnTo>
                    <a:pt x="1577" y="1276"/>
                  </a:lnTo>
                  <a:lnTo>
                    <a:pt x="1599" y="1281"/>
                  </a:lnTo>
                  <a:lnTo>
                    <a:pt x="1618" y="1284"/>
                  </a:lnTo>
                  <a:lnTo>
                    <a:pt x="1634" y="1288"/>
                  </a:lnTo>
                  <a:lnTo>
                    <a:pt x="1647" y="1290"/>
                  </a:lnTo>
                  <a:lnTo>
                    <a:pt x="1657" y="1293"/>
                  </a:lnTo>
                  <a:lnTo>
                    <a:pt x="1666" y="1295"/>
                  </a:lnTo>
                  <a:lnTo>
                    <a:pt x="1673" y="1296"/>
                  </a:lnTo>
                  <a:lnTo>
                    <a:pt x="1678" y="1297"/>
                  </a:lnTo>
                  <a:lnTo>
                    <a:pt x="1681" y="1297"/>
                  </a:lnTo>
                  <a:lnTo>
                    <a:pt x="1683" y="1298"/>
                  </a:lnTo>
                  <a:lnTo>
                    <a:pt x="1685" y="1298"/>
                  </a:lnTo>
                  <a:lnTo>
                    <a:pt x="1689" y="1298"/>
                  </a:lnTo>
                  <a:lnTo>
                    <a:pt x="1988" y="1120"/>
                  </a:lnTo>
                  <a:lnTo>
                    <a:pt x="1932" y="1107"/>
                  </a:lnTo>
                  <a:lnTo>
                    <a:pt x="1988" y="1074"/>
                  </a:lnTo>
                  <a:lnTo>
                    <a:pt x="1935" y="1064"/>
                  </a:lnTo>
                  <a:lnTo>
                    <a:pt x="1992" y="1030"/>
                  </a:lnTo>
                  <a:lnTo>
                    <a:pt x="1870" y="1005"/>
                  </a:lnTo>
                  <a:lnTo>
                    <a:pt x="1951" y="957"/>
                  </a:lnTo>
                  <a:lnTo>
                    <a:pt x="1892" y="948"/>
                  </a:lnTo>
                  <a:lnTo>
                    <a:pt x="1989" y="891"/>
                  </a:lnTo>
                  <a:lnTo>
                    <a:pt x="1930" y="886"/>
                  </a:lnTo>
                  <a:lnTo>
                    <a:pt x="2012" y="836"/>
                  </a:lnTo>
                  <a:lnTo>
                    <a:pt x="1881" y="8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8421688" y="4700588"/>
              <a:ext cx="547688" cy="107950"/>
            </a:xfrm>
            <a:custGeom>
              <a:avLst/>
              <a:gdLst>
                <a:gd name="T0" fmla="*/ 463 w 689"/>
                <a:gd name="T1" fmla="*/ 136 h 136"/>
                <a:gd name="T2" fmla="*/ 455 w 689"/>
                <a:gd name="T3" fmla="*/ 135 h 136"/>
                <a:gd name="T4" fmla="*/ 441 w 689"/>
                <a:gd name="T5" fmla="*/ 133 h 136"/>
                <a:gd name="T6" fmla="*/ 422 w 689"/>
                <a:gd name="T7" fmla="*/ 128 h 136"/>
                <a:gd name="T8" fmla="*/ 396 w 689"/>
                <a:gd name="T9" fmla="*/ 124 h 136"/>
                <a:gd name="T10" fmla="*/ 363 w 689"/>
                <a:gd name="T11" fmla="*/ 116 h 136"/>
                <a:gd name="T12" fmla="*/ 320 w 689"/>
                <a:gd name="T13" fmla="*/ 106 h 136"/>
                <a:gd name="T14" fmla="*/ 268 w 689"/>
                <a:gd name="T15" fmla="*/ 95 h 136"/>
                <a:gd name="T16" fmla="*/ 207 w 689"/>
                <a:gd name="T17" fmla="*/ 80 h 136"/>
                <a:gd name="T18" fmla="*/ 160 w 689"/>
                <a:gd name="T19" fmla="*/ 68 h 136"/>
                <a:gd name="T20" fmla="*/ 120 w 689"/>
                <a:gd name="T21" fmla="*/ 59 h 136"/>
                <a:gd name="T22" fmla="*/ 86 w 689"/>
                <a:gd name="T23" fmla="*/ 50 h 136"/>
                <a:gd name="T24" fmla="*/ 59 w 689"/>
                <a:gd name="T25" fmla="*/ 43 h 136"/>
                <a:gd name="T26" fmla="*/ 38 w 689"/>
                <a:gd name="T27" fmla="*/ 37 h 136"/>
                <a:gd name="T28" fmla="*/ 21 w 689"/>
                <a:gd name="T29" fmla="*/ 33 h 136"/>
                <a:gd name="T30" fmla="*/ 8 w 689"/>
                <a:gd name="T31" fmla="*/ 29 h 136"/>
                <a:gd name="T32" fmla="*/ 0 w 689"/>
                <a:gd name="T33" fmla="*/ 27 h 136"/>
                <a:gd name="T34" fmla="*/ 2 w 689"/>
                <a:gd name="T35" fmla="*/ 19 h 136"/>
                <a:gd name="T36" fmla="*/ 5 w 689"/>
                <a:gd name="T37" fmla="*/ 12 h 136"/>
                <a:gd name="T38" fmla="*/ 17 w 689"/>
                <a:gd name="T39" fmla="*/ 15 h 136"/>
                <a:gd name="T40" fmla="*/ 32 w 689"/>
                <a:gd name="T41" fmla="*/ 20 h 136"/>
                <a:gd name="T42" fmla="*/ 51 w 689"/>
                <a:gd name="T43" fmla="*/ 25 h 136"/>
                <a:gd name="T44" fmla="*/ 73 w 689"/>
                <a:gd name="T45" fmla="*/ 30 h 136"/>
                <a:gd name="T46" fmla="*/ 99 w 689"/>
                <a:gd name="T47" fmla="*/ 37 h 136"/>
                <a:gd name="T48" fmla="*/ 130 w 689"/>
                <a:gd name="T49" fmla="*/ 45 h 136"/>
                <a:gd name="T50" fmla="*/ 166 w 689"/>
                <a:gd name="T51" fmla="*/ 55 h 136"/>
                <a:gd name="T52" fmla="*/ 206 w 689"/>
                <a:gd name="T53" fmla="*/ 64 h 136"/>
                <a:gd name="T54" fmla="*/ 280 w 689"/>
                <a:gd name="T55" fmla="*/ 81 h 136"/>
                <a:gd name="T56" fmla="*/ 339 w 689"/>
                <a:gd name="T57" fmla="*/ 94 h 136"/>
                <a:gd name="T58" fmla="*/ 385 w 689"/>
                <a:gd name="T59" fmla="*/ 104 h 136"/>
                <a:gd name="T60" fmla="*/ 419 w 689"/>
                <a:gd name="T61" fmla="*/ 111 h 136"/>
                <a:gd name="T62" fmla="*/ 444 w 689"/>
                <a:gd name="T63" fmla="*/ 117 h 136"/>
                <a:gd name="T64" fmla="*/ 460 w 689"/>
                <a:gd name="T65" fmla="*/ 119 h 136"/>
                <a:gd name="T66" fmla="*/ 468 w 689"/>
                <a:gd name="T67" fmla="*/ 121 h 136"/>
                <a:gd name="T68" fmla="*/ 471 w 689"/>
                <a:gd name="T69" fmla="*/ 121 h 136"/>
                <a:gd name="T70" fmla="*/ 680 w 689"/>
                <a:gd name="T7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" h="136">
                  <a:moveTo>
                    <a:pt x="689" y="2"/>
                  </a:moveTo>
                  <a:lnTo>
                    <a:pt x="463" y="136"/>
                  </a:lnTo>
                  <a:lnTo>
                    <a:pt x="460" y="136"/>
                  </a:lnTo>
                  <a:lnTo>
                    <a:pt x="455" y="135"/>
                  </a:lnTo>
                  <a:lnTo>
                    <a:pt x="449" y="134"/>
                  </a:lnTo>
                  <a:lnTo>
                    <a:pt x="441" y="133"/>
                  </a:lnTo>
                  <a:lnTo>
                    <a:pt x="433" y="131"/>
                  </a:lnTo>
                  <a:lnTo>
                    <a:pt x="422" y="128"/>
                  </a:lnTo>
                  <a:lnTo>
                    <a:pt x="410" y="126"/>
                  </a:lnTo>
                  <a:lnTo>
                    <a:pt x="396" y="124"/>
                  </a:lnTo>
                  <a:lnTo>
                    <a:pt x="380" y="120"/>
                  </a:lnTo>
                  <a:lnTo>
                    <a:pt x="363" y="116"/>
                  </a:lnTo>
                  <a:lnTo>
                    <a:pt x="342" y="111"/>
                  </a:lnTo>
                  <a:lnTo>
                    <a:pt x="320" y="106"/>
                  </a:lnTo>
                  <a:lnTo>
                    <a:pt x="296" y="101"/>
                  </a:lnTo>
                  <a:lnTo>
                    <a:pt x="268" y="95"/>
                  </a:lnTo>
                  <a:lnTo>
                    <a:pt x="240" y="88"/>
                  </a:lnTo>
                  <a:lnTo>
                    <a:pt x="207" y="80"/>
                  </a:lnTo>
                  <a:lnTo>
                    <a:pt x="183" y="74"/>
                  </a:lnTo>
                  <a:lnTo>
                    <a:pt x="160" y="68"/>
                  </a:lnTo>
                  <a:lnTo>
                    <a:pt x="139" y="64"/>
                  </a:lnTo>
                  <a:lnTo>
                    <a:pt x="120" y="59"/>
                  </a:lnTo>
                  <a:lnTo>
                    <a:pt x="102" y="55"/>
                  </a:lnTo>
                  <a:lnTo>
                    <a:pt x="86" y="50"/>
                  </a:lnTo>
                  <a:lnTo>
                    <a:pt x="73" y="47"/>
                  </a:lnTo>
                  <a:lnTo>
                    <a:pt x="59" y="43"/>
                  </a:lnTo>
                  <a:lnTo>
                    <a:pt x="47" y="41"/>
                  </a:lnTo>
                  <a:lnTo>
                    <a:pt x="38" y="37"/>
                  </a:lnTo>
                  <a:lnTo>
                    <a:pt x="29" y="35"/>
                  </a:lnTo>
                  <a:lnTo>
                    <a:pt x="21" y="33"/>
                  </a:lnTo>
                  <a:lnTo>
                    <a:pt x="14" y="32"/>
                  </a:lnTo>
                  <a:lnTo>
                    <a:pt x="8" y="29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10" y="14"/>
                  </a:lnTo>
                  <a:lnTo>
                    <a:pt x="17" y="15"/>
                  </a:lnTo>
                  <a:lnTo>
                    <a:pt x="24" y="18"/>
                  </a:lnTo>
                  <a:lnTo>
                    <a:pt x="32" y="20"/>
                  </a:lnTo>
                  <a:lnTo>
                    <a:pt x="40" y="22"/>
                  </a:lnTo>
                  <a:lnTo>
                    <a:pt x="51" y="25"/>
                  </a:lnTo>
                  <a:lnTo>
                    <a:pt x="61" y="28"/>
                  </a:lnTo>
                  <a:lnTo>
                    <a:pt x="73" y="30"/>
                  </a:lnTo>
                  <a:lnTo>
                    <a:pt x="85" y="34"/>
                  </a:lnTo>
                  <a:lnTo>
                    <a:pt x="99" y="37"/>
                  </a:lnTo>
                  <a:lnTo>
                    <a:pt x="114" y="42"/>
                  </a:lnTo>
                  <a:lnTo>
                    <a:pt x="130" y="45"/>
                  </a:lnTo>
                  <a:lnTo>
                    <a:pt x="146" y="50"/>
                  </a:lnTo>
                  <a:lnTo>
                    <a:pt x="166" y="55"/>
                  </a:lnTo>
                  <a:lnTo>
                    <a:pt x="185" y="59"/>
                  </a:lnTo>
                  <a:lnTo>
                    <a:pt x="206" y="64"/>
                  </a:lnTo>
                  <a:lnTo>
                    <a:pt x="245" y="73"/>
                  </a:lnTo>
                  <a:lnTo>
                    <a:pt x="280" y="81"/>
                  </a:lnTo>
                  <a:lnTo>
                    <a:pt x="311" y="88"/>
                  </a:lnTo>
                  <a:lnTo>
                    <a:pt x="339" y="94"/>
                  </a:lnTo>
                  <a:lnTo>
                    <a:pt x="364" y="100"/>
                  </a:lnTo>
                  <a:lnTo>
                    <a:pt x="385" y="104"/>
                  </a:lnTo>
                  <a:lnTo>
                    <a:pt x="403" y="109"/>
                  </a:lnTo>
                  <a:lnTo>
                    <a:pt x="419" y="111"/>
                  </a:lnTo>
                  <a:lnTo>
                    <a:pt x="433" y="115"/>
                  </a:lnTo>
                  <a:lnTo>
                    <a:pt x="444" y="117"/>
                  </a:lnTo>
                  <a:lnTo>
                    <a:pt x="453" y="118"/>
                  </a:lnTo>
                  <a:lnTo>
                    <a:pt x="460" y="119"/>
                  </a:lnTo>
                  <a:lnTo>
                    <a:pt x="464" y="120"/>
                  </a:lnTo>
                  <a:lnTo>
                    <a:pt x="468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6" y="123"/>
                  </a:lnTo>
                  <a:lnTo>
                    <a:pt x="680" y="0"/>
                  </a:lnTo>
                  <a:lnTo>
                    <a:pt x="68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8054976" y="4546601"/>
              <a:ext cx="122238" cy="184150"/>
            </a:xfrm>
            <a:custGeom>
              <a:avLst/>
              <a:gdLst>
                <a:gd name="T0" fmla="*/ 78 w 152"/>
                <a:gd name="T1" fmla="*/ 230 h 231"/>
                <a:gd name="T2" fmla="*/ 76 w 152"/>
                <a:gd name="T3" fmla="*/ 223 h 231"/>
                <a:gd name="T4" fmla="*/ 73 w 152"/>
                <a:gd name="T5" fmla="*/ 214 h 231"/>
                <a:gd name="T6" fmla="*/ 69 w 152"/>
                <a:gd name="T7" fmla="*/ 204 h 231"/>
                <a:gd name="T8" fmla="*/ 65 w 152"/>
                <a:gd name="T9" fmla="*/ 192 h 231"/>
                <a:gd name="T10" fmla="*/ 60 w 152"/>
                <a:gd name="T11" fmla="*/ 180 h 231"/>
                <a:gd name="T12" fmla="*/ 54 w 152"/>
                <a:gd name="T13" fmla="*/ 167 h 231"/>
                <a:gd name="T14" fmla="*/ 50 w 152"/>
                <a:gd name="T15" fmla="*/ 153 h 231"/>
                <a:gd name="T16" fmla="*/ 44 w 152"/>
                <a:gd name="T17" fmla="*/ 140 h 231"/>
                <a:gd name="T18" fmla="*/ 37 w 152"/>
                <a:gd name="T19" fmla="*/ 127 h 231"/>
                <a:gd name="T20" fmla="*/ 31 w 152"/>
                <a:gd name="T21" fmla="*/ 113 h 231"/>
                <a:gd name="T22" fmla="*/ 24 w 152"/>
                <a:gd name="T23" fmla="*/ 100 h 231"/>
                <a:gd name="T24" fmla="*/ 18 w 152"/>
                <a:gd name="T25" fmla="*/ 89 h 231"/>
                <a:gd name="T26" fmla="*/ 13 w 152"/>
                <a:gd name="T27" fmla="*/ 78 h 231"/>
                <a:gd name="T28" fmla="*/ 7 w 152"/>
                <a:gd name="T29" fmla="*/ 69 h 231"/>
                <a:gd name="T30" fmla="*/ 3 w 152"/>
                <a:gd name="T31" fmla="*/ 62 h 231"/>
                <a:gd name="T32" fmla="*/ 0 w 152"/>
                <a:gd name="T33" fmla="*/ 56 h 231"/>
                <a:gd name="T34" fmla="*/ 8 w 152"/>
                <a:gd name="T35" fmla="*/ 0 h 231"/>
                <a:gd name="T36" fmla="*/ 18 w 152"/>
                <a:gd name="T37" fmla="*/ 12 h 231"/>
                <a:gd name="T38" fmla="*/ 30 w 152"/>
                <a:gd name="T39" fmla="*/ 27 h 231"/>
                <a:gd name="T40" fmla="*/ 43 w 152"/>
                <a:gd name="T41" fmla="*/ 45 h 231"/>
                <a:gd name="T42" fmla="*/ 56 w 152"/>
                <a:gd name="T43" fmla="*/ 63 h 231"/>
                <a:gd name="T44" fmla="*/ 70 w 152"/>
                <a:gd name="T45" fmla="*/ 82 h 231"/>
                <a:gd name="T46" fmla="*/ 83 w 152"/>
                <a:gd name="T47" fmla="*/ 99 h 231"/>
                <a:gd name="T48" fmla="*/ 96 w 152"/>
                <a:gd name="T49" fmla="*/ 117 h 231"/>
                <a:gd name="T50" fmla="*/ 106 w 152"/>
                <a:gd name="T51" fmla="*/ 133 h 231"/>
                <a:gd name="T52" fmla="*/ 112 w 152"/>
                <a:gd name="T53" fmla="*/ 145 h 231"/>
                <a:gd name="T54" fmla="*/ 119 w 152"/>
                <a:gd name="T55" fmla="*/ 156 h 231"/>
                <a:gd name="T56" fmla="*/ 126 w 152"/>
                <a:gd name="T57" fmla="*/ 170 h 231"/>
                <a:gd name="T58" fmla="*/ 131 w 152"/>
                <a:gd name="T59" fmla="*/ 183 h 231"/>
                <a:gd name="T60" fmla="*/ 138 w 152"/>
                <a:gd name="T61" fmla="*/ 197 h 231"/>
                <a:gd name="T62" fmla="*/ 143 w 152"/>
                <a:gd name="T63" fmla="*/ 209 h 231"/>
                <a:gd name="T64" fmla="*/ 149 w 152"/>
                <a:gd name="T65" fmla="*/ 221 h 231"/>
                <a:gd name="T66" fmla="*/ 152 w 152"/>
                <a:gd name="T67" fmla="*/ 230 h 231"/>
                <a:gd name="T68" fmla="*/ 143 w 152"/>
                <a:gd name="T69" fmla="*/ 230 h 231"/>
                <a:gd name="T70" fmla="*/ 135 w 152"/>
                <a:gd name="T71" fmla="*/ 231 h 231"/>
                <a:gd name="T72" fmla="*/ 126 w 152"/>
                <a:gd name="T73" fmla="*/ 231 h 231"/>
                <a:gd name="T74" fmla="*/ 116 w 152"/>
                <a:gd name="T75" fmla="*/ 231 h 231"/>
                <a:gd name="T76" fmla="*/ 107 w 152"/>
                <a:gd name="T77" fmla="*/ 231 h 231"/>
                <a:gd name="T78" fmla="*/ 97 w 152"/>
                <a:gd name="T79" fmla="*/ 231 h 231"/>
                <a:gd name="T80" fmla="*/ 88 w 152"/>
                <a:gd name="T81" fmla="*/ 230 h 231"/>
                <a:gd name="T82" fmla="*/ 78 w 152"/>
                <a:gd name="T83" fmla="*/ 2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2" h="231">
                  <a:moveTo>
                    <a:pt x="78" y="230"/>
                  </a:moveTo>
                  <a:lnTo>
                    <a:pt x="76" y="223"/>
                  </a:lnTo>
                  <a:lnTo>
                    <a:pt x="73" y="214"/>
                  </a:lnTo>
                  <a:lnTo>
                    <a:pt x="69" y="204"/>
                  </a:lnTo>
                  <a:lnTo>
                    <a:pt x="65" y="192"/>
                  </a:lnTo>
                  <a:lnTo>
                    <a:pt x="60" y="180"/>
                  </a:lnTo>
                  <a:lnTo>
                    <a:pt x="54" y="167"/>
                  </a:lnTo>
                  <a:lnTo>
                    <a:pt x="50" y="153"/>
                  </a:lnTo>
                  <a:lnTo>
                    <a:pt x="44" y="140"/>
                  </a:lnTo>
                  <a:lnTo>
                    <a:pt x="37" y="127"/>
                  </a:lnTo>
                  <a:lnTo>
                    <a:pt x="31" y="113"/>
                  </a:lnTo>
                  <a:lnTo>
                    <a:pt x="24" y="100"/>
                  </a:lnTo>
                  <a:lnTo>
                    <a:pt x="18" y="89"/>
                  </a:lnTo>
                  <a:lnTo>
                    <a:pt x="13" y="78"/>
                  </a:lnTo>
                  <a:lnTo>
                    <a:pt x="7" y="69"/>
                  </a:lnTo>
                  <a:lnTo>
                    <a:pt x="3" y="62"/>
                  </a:lnTo>
                  <a:lnTo>
                    <a:pt x="0" y="56"/>
                  </a:lnTo>
                  <a:lnTo>
                    <a:pt x="8" y="0"/>
                  </a:lnTo>
                  <a:lnTo>
                    <a:pt x="18" y="12"/>
                  </a:lnTo>
                  <a:lnTo>
                    <a:pt x="30" y="27"/>
                  </a:lnTo>
                  <a:lnTo>
                    <a:pt x="43" y="45"/>
                  </a:lnTo>
                  <a:lnTo>
                    <a:pt x="56" y="63"/>
                  </a:lnTo>
                  <a:lnTo>
                    <a:pt x="70" y="82"/>
                  </a:lnTo>
                  <a:lnTo>
                    <a:pt x="83" y="99"/>
                  </a:lnTo>
                  <a:lnTo>
                    <a:pt x="96" y="117"/>
                  </a:lnTo>
                  <a:lnTo>
                    <a:pt x="106" y="133"/>
                  </a:lnTo>
                  <a:lnTo>
                    <a:pt x="112" y="145"/>
                  </a:lnTo>
                  <a:lnTo>
                    <a:pt x="119" y="156"/>
                  </a:lnTo>
                  <a:lnTo>
                    <a:pt x="126" y="170"/>
                  </a:lnTo>
                  <a:lnTo>
                    <a:pt x="131" y="183"/>
                  </a:lnTo>
                  <a:lnTo>
                    <a:pt x="138" y="197"/>
                  </a:lnTo>
                  <a:lnTo>
                    <a:pt x="143" y="209"/>
                  </a:lnTo>
                  <a:lnTo>
                    <a:pt x="149" y="221"/>
                  </a:lnTo>
                  <a:lnTo>
                    <a:pt x="152" y="230"/>
                  </a:lnTo>
                  <a:lnTo>
                    <a:pt x="143" y="230"/>
                  </a:lnTo>
                  <a:lnTo>
                    <a:pt x="135" y="231"/>
                  </a:lnTo>
                  <a:lnTo>
                    <a:pt x="126" y="231"/>
                  </a:lnTo>
                  <a:lnTo>
                    <a:pt x="116" y="231"/>
                  </a:lnTo>
                  <a:lnTo>
                    <a:pt x="107" y="231"/>
                  </a:lnTo>
                  <a:lnTo>
                    <a:pt x="97" y="231"/>
                  </a:lnTo>
                  <a:lnTo>
                    <a:pt x="88" y="230"/>
                  </a:lnTo>
                  <a:lnTo>
                    <a:pt x="78" y="23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7734301" y="4522788"/>
              <a:ext cx="307975" cy="58738"/>
            </a:xfrm>
            <a:custGeom>
              <a:avLst/>
              <a:gdLst>
                <a:gd name="T0" fmla="*/ 2 w 389"/>
                <a:gd name="T1" fmla="*/ 68 h 74"/>
                <a:gd name="T2" fmla="*/ 0 w 389"/>
                <a:gd name="T3" fmla="*/ 41 h 74"/>
                <a:gd name="T4" fmla="*/ 389 w 389"/>
                <a:gd name="T5" fmla="*/ 0 h 74"/>
                <a:gd name="T6" fmla="*/ 378 w 389"/>
                <a:gd name="T7" fmla="*/ 74 h 74"/>
                <a:gd name="T8" fmla="*/ 2 w 389"/>
                <a:gd name="T9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74">
                  <a:moveTo>
                    <a:pt x="2" y="68"/>
                  </a:moveTo>
                  <a:lnTo>
                    <a:pt x="0" y="41"/>
                  </a:lnTo>
                  <a:lnTo>
                    <a:pt x="389" y="0"/>
                  </a:lnTo>
                  <a:lnTo>
                    <a:pt x="378" y="74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8423276" y="4651376"/>
              <a:ext cx="550863" cy="122238"/>
            </a:xfrm>
            <a:custGeom>
              <a:avLst/>
              <a:gdLst>
                <a:gd name="T0" fmla="*/ 469 w 695"/>
                <a:gd name="T1" fmla="*/ 155 h 155"/>
                <a:gd name="T2" fmla="*/ 461 w 695"/>
                <a:gd name="T3" fmla="*/ 153 h 155"/>
                <a:gd name="T4" fmla="*/ 447 w 695"/>
                <a:gd name="T5" fmla="*/ 150 h 155"/>
                <a:gd name="T6" fmla="*/ 428 w 695"/>
                <a:gd name="T7" fmla="*/ 147 h 155"/>
                <a:gd name="T8" fmla="*/ 401 w 695"/>
                <a:gd name="T9" fmla="*/ 141 h 155"/>
                <a:gd name="T10" fmla="*/ 368 w 695"/>
                <a:gd name="T11" fmla="*/ 133 h 155"/>
                <a:gd name="T12" fmla="*/ 325 w 695"/>
                <a:gd name="T13" fmla="*/ 124 h 155"/>
                <a:gd name="T14" fmla="*/ 274 w 695"/>
                <a:gd name="T15" fmla="*/ 112 h 155"/>
                <a:gd name="T16" fmla="*/ 212 w 695"/>
                <a:gd name="T17" fmla="*/ 97 h 155"/>
                <a:gd name="T18" fmla="*/ 166 w 695"/>
                <a:gd name="T19" fmla="*/ 87 h 155"/>
                <a:gd name="T20" fmla="*/ 127 w 695"/>
                <a:gd name="T21" fmla="*/ 76 h 155"/>
                <a:gd name="T22" fmla="*/ 95 w 695"/>
                <a:gd name="T23" fmla="*/ 68 h 155"/>
                <a:gd name="T24" fmla="*/ 67 w 695"/>
                <a:gd name="T25" fmla="*/ 61 h 155"/>
                <a:gd name="T26" fmla="*/ 45 w 695"/>
                <a:gd name="T27" fmla="*/ 56 h 155"/>
                <a:gd name="T28" fmla="*/ 29 w 695"/>
                <a:gd name="T29" fmla="*/ 51 h 155"/>
                <a:gd name="T30" fmla="*/ 16 w 695"/>
                <a:gd name="T31" fmla="*/ 48 h 155"/>
                <a:gd name="T32" fmla="*/ 7 w 695"/>
                <a:gd name="T33" fmla="*/ 44 h 155"/>
                <a:gd name="T34" fmla="*/ 6 w 695"/>
                <a:gd name="T35" fmla="*/ 29 h 155"/>
                <a:gd name="T36" fmla="*/ 0 w 695"/>
                <a:gd name="T37" fmla="*/ 14 h 155"/>
                <a:gd name="T38" fmla="*/ 32 w 695"/>
                <a:gd name="T39" fmla="*/ 22 h 155"/>
                <a:gd name="T40" fmla="*/ 70 w 695"/>
                <a:gd name="T41" fmla="*/ 31 h 155"/>
                <a:gd name="T42" fmla="*/ 113 w 695"/>
                <a:gd name="T43" fmla="*/ 42 h 155"/>
                <a:gd name="T44" fmla="*/ 160 w 695"/>
                <a:gd name="T45" fmla="*/ 53 h 155"/>
                <a:gd name="T46" fmla="*/ 234 w 695"/>
                <a:gd name="T47" fmla="*/ 71 h 155"/>
                <a:gd name="T48" fmla="*/ 293 w 695"/>
                <a:gd name="T49" fmla="*/ 84 h 155"/>
                <a:gd name="T50" fmla="*/ 339 w 695"/>
                <a:gd name="T51" fmla="*/ 95 h 155"/>
                <a:gd name="T52" fmla="*/ 373 w 695"/>
                <a:gd name="T53" fmla="*/ 102 h 155"/>
                <a:gd name="T54" fmla="*/ 398 w 695"/>
                <a:gd name="T55" fmla="*/ 107 h 155"/>
                <a:gd name="T56" fmla="*/ 413 w 695"/>
                <a:gd name="T57" fmla="*/ 110 h 155"/>
                <a:gd name="T58" fmla="*/ 422 w 695"/>
                <a:gd name="T59" fmla="*/ 112 h 155"/>
                <a:gd name="T60" fmla="*/ 424 w 695"/>
                <a:gd name="T61" fmla="*/ 112 h 155"/>
                <a:gd name="T62" fmla="*/ 617 w 695"/>
                <a:gd name="T63" fmla="*/ 0 h 155"/>
                <a:gd name="T64" fmla="*/ 695 w 695"/>
                <a:gd name="T65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5" h="155">
                  <a:moveTo>
                    <a:pt x="695" y="19"/>
                  </a:moveTo>
                  <a:lnTo>
                    <a:pt x="469" y="155"/>
                  </a:lnTo>
                  <a:lnTo>
                    <a:pt x="466" y="153"/>
                  </a:lnTo>
                  <a:lnTo>
                    <a:pt x="461" y="153"/>
                  </a:lnTo>
                  <a:lnTo>
                    <a:pt x="455" y="151"/>
                  </a:lnTo>
                  <a:lnTo>
                    <a:pt x="447" y="150"/>
                  </a:lnTo>
                  <a:lnTo>
                    <a:pt x="438" y="149"/>
                  </a:lnTo>
                  <a:lnTo>
                    <a:pt x="428" y="147"/>
                  </a:lnTo>
                  <a:lnTo>
                    <a:pt x="416" y="143"/>
                  </a:lnTo>
                  <a:lnTo>
                    <a:pt x="401" y="141"/>
                  </a:lnTo>
                  <a:lnTo>
                    <a:pt x="386" y="137"/>
                  </a:lnTo>
                  <a:lnTo>
                    <a:pt x="368" y="133"/>
                  </a:lnTo>
                  <a:lnTo>
                    <a:pt x="348" y="128"/>
                  </a:lnTo>
                  <a:lnTo>
                    <a:pt x="325" y="124"/>
                  </a:lnTo>
                  <a:lnTo>
                    <a:pt x="301" y="118"/>
                  </a:lnTo>
                  <a:lnTo>
                    <a:pt x="274" y="112"/>
                  </a:lnTo>
                  <a:lnTo>
                    <a:pt x="244" y="105"/>
                  </a:lnTo>
                  <a:lnTo>
                    <a:pt x="212" y="97"/>
                  </a:lnTo>
                  <a:lnTo>
                    <a:pt x="188" y="91"/>
                  </a:lnTo>
                  <a:lnTo>
                    <a:pt x="166" y="87"/>
                  </a:lnTo>
                  <a:lnTo>
                    <a:pt x="145" y="81"/>
                  </a:lnTo>
                  <a:lnTo>
                    <a:pt x="127" y="76"/>
                  </a:lnTo>
                  <a:lnTo>
                    <a:pt x="110" y="73"/>
                  </a:lnTo>
                  <a:lnTo>
                    <a:pt x="95" y="68"/>
                  </a:lnTo>
                  <a:lnTo>
                    <a:pt x="80" y="65"/>
                  </a:lnTo>
                  <a:lnTo>
                    <a:pt x="67" y="61"/>
                  </a:lnTo>
                  <a:lnTo>
                    <a:pt x="55" y="58"/>
                  </a:lnTo>
                  <a:lnTo>
                    <a:pt x="45" y="56"/>
                  </a:lnTo>
                  <a:lnTo>
                    <a:pt x="37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8"/>
                  </a:lnTo>
                  <a:lnTo>
                    <a:pt x="12" y="45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6" y="29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16" y="18"/>
                  </a:lnTo>
                  <a:lnTo>
                    <a:pt x="32" y="22"/>
                  </a:lnTo>
                  <a:lnTo>
                    <a:pt x="51" y="27"/>
                  </a:lnTo>
                  <a:lnTo>
                    <a:pt x="70" y="31"/>
                  </a:lnTo>
                  <a:lnTo>
                    <a:pt x="91" y="36"/>
                  </a:lnTo>
                  <a:lnTo>
                    <a:pt x="113" y="42"/>
                  </a:lnTo>
                  <a:lnTo>
                    <a:pt x="136" y="48"/>
                  </a:lnTo>
                  <a:lnTo>
                    <a:pt x="160" y="53"/>
                  </a:lnTo>
                  <a:lnTo>
                    <a:pt x="199" y="62"/>
                  </a:lnTo>
                  <a:lnTo>
                    <a:pt x="234" y="71"/>
                  </a:lnTo>
                  <a:lnTo>
                    <a:pt x="265" y="77"/>
                  </a:lnTo>
                  <a:lnTo>
                    <a:pt x="293" y="84"/>
                  </a:lnTo>
                  <a:lnTo>
                    <a:pt x="318" y="90"/>
                  </a:lnTo>
                  <a:lnTo>
                    <a:pt x="339" y="95"/>
                  </a:lnTo>
                  <a:lnTo>
                    <a:pt x="357" y="98"/>
                  </a:lnTo>
                  <a:lnTo>
                    <a:pt x="373" y="102"/>
                  </a:lnTo>
                  <a:lnTo>
                    <a:pt x="386" y="105"/>
                  </a:lnTo>
                  <a:lnTo>
                    <a:pt x="398" y="107"/>
                  </a:lnTo>
                  <a:lnTo>
                    <a:pt x="407" y="109"/>
                  </a:lnTo>
                  <a:lnTo>
                    <a:pt x="413" y="110"/>
                  </a:lnTo>
                  <a:lnTo>
                    <a:pt x="418" y="111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30" y="112"/>
                  </a:lnTo>
                  <a:lnTo>
                    <a:pt x="617" y="0"/>
                  </a:lnTo>
                  <a:lnTo>
                    <a:pt x="617" y="3"/>
                  </a:lnTo>
                  <a:lnTo>
                    <a:pt x="69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8370888" y="4608513"/>
              <a:ext cx="565150" cy="107950"/>
            </a:xfrm>
            <a:custGeom>
              <a:avLst/>
              <a:gdLst>
                <a:gd name="T0" fmla="*/ 490 w 714"/>
                <a:gd name="T1" fmla="*/ 136 h 136"/>
                <a:gd name="T2" fmla="*/ 482 w 714"/>
                <a:gd name="T3" fmla="*/ 135 h 136"/>
                <a:gd name="T4" fmla="*/ 468 w 714"/>
                <a:gd name="T5" fmla="*/ 133 h 136"/>
                <a:gd name="T6" fmla="*/ 449 w 714"/>
                <a:gd name="T7" fmla="*/ 128 h 136"/>
                <a:gd name="T8" fmla="*/ 422 w 714"/>
                <a:gd name="T9" fmla="*/ 122 h 136"/>
                <a:gd name="T10" fmla="*/ 389 w 714"/>
                <a:gd name="T11" fmla="*/ 115 h 136"/>
                <a:gd name="T12" fmla="*/ 346 w 714"/>
                <a:gd name="T13" fmla="*/ 106 h 136"/>
                <a:gd name="T14" fmla="*/ 295 w 714"/>
                <a:gd name="T15" fmla="*/ 93 h 136"/>
                <a:gd name="T16" fmla="*/ 233 w 714"/>
                <a:gd name="T17" fmla="*/ 80 h 136"/>
                <a:gd name="T18" fmla="*/ 191 w 714"/>
                <a:gd name="T19" fmla="*/ 69 h 136"/>
                <a:gd name="T20" fmla="*/ 151 w 714"/>
                <a:gd name="T21" fmla="*/ 60 h 136"/>
                <a:gd name="T22" fmla="*/ 118 w 714"/>
                <a:gd name="T23" fmla="*/ 52 h 136"/>
                <a:gd name="T24" fmla="*/ 87 w 714"/>
                <a:gd name="T25" fmla="*/ 44 h 136"/>
                <a:gd name="T26" fmla="*/ 60 w 714"/>
                <a:gd name="T27" fmla="*/ 37 h 136"/>
                <a:gd name="T28" fmla="*/ 37 w 714"/>
                <a:gd name="T29" fmla="*/ 31 h 136"/>
                <a:gd name="T30" fmla="*/ 17 w 714"/>
                <a:gd name="T31" fmla="*/ 27 h 136"/>
                <a:gd name="T32" fmla="*/ 0 w 714"/>
                <a:gd name="T33" fmla="*/ 22 h 136"/>
                <a:gd name="T34" fmla="*/ 79 w 714"/>
                <a:gd name="T35" fmla="*/ 2 h 136"/>
                <a:gd name="T36" fmla="*/ 97 w 714"/>
                <a:gd name="T37" fmla="*/ 6 h 136"/>
                <a:gd name="T38" fmla="*/ 118 w 714"/>
                <a:gd name="T39" fmla="*/ 11 h 136"/>
                <a:gd name="T40" fmla="*/ 141 w 714"/>
                <a:gd name="T41" fmla="*/ 16 h 136"/>
                <a:gd name="T42" fmla="*/ 164 w 714"/>
                <a:gd name="T43" fmla="*/ 21 h 136"/>
                <a:gd name="T44" fmla="*/ 189 w 714"/>
                <a:gd name="T45" fmla="*/ 27 h 136"/>
                <a:gd name="T46" fmla="*/ 217 w 714"/>
                <a:gd name="T47" fmla="*/ 32 h 136"/>
                <a:gd name="T48" fmla="*/ 246 w 714"/>
                <a:gd name="T49" fmla="*/ 39 h 136"/>
                <a:gd name="T50" fmla="*/ 300 w 714"/>
                <a:gd name="T51" fmla="*/ 52 h 136"/>
                <a:gd name="T52" fmla="*/ 366 w 714"/>
                <a:gd name="T53" fmla="*/ 67 h 136"/>
                <a:gd name="T54" fmla="*/ 419 w 714"/>
                <a:gd name="T55" fmla="*/ 80 h 136"/>
                <a:gd name="T56" fmla="*/ 458 w 714"/>
                <a:gd name="T57" fmla="*/ 88 h 136"/>
                <a:gd name="T58" fmla="*/ 487 w 714"/>
                <a:gd name="T59" fmla="*/ 93 h 136"/>
                <a:gd name="T60" fmla="*/ 507 w 714"/>
                <a:gd name="T61" fmla="*/ 98 h 136"/>
                <a:gd name="T62" fmla="*/ 519 w 714"/>
                <a:gd name="T63" fmla="*/ 100 h 136"/>
                <a:gd name="T64" fmla="*/ 524 w 714"/>
                <a:gd name="T65" fmla="*/ 102 h 136"/>
                <a:gd name="T66" fmla="*/ 530 w 714"/>
                <a:gd name="T67" fmla="*/ 102 h 136"/>
                <a:gd name="T68" fmla="*/ 714 w 714"/>
                <a:gd name="T69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4" h="136">
                  <a:moveTo>
                    <a:pt x="714" y="4"/>
                  </a:moveTo>
                  <a:lnTo>
                    <a:pt x="490" y="136"/>
                  </a:lnTo>
                  <a:lnTo>
                    <a:pt x="487" y="136"/>
                  </a:lnTo>
                  <a:lnTo>
                    <a:pt x="482" y="135"/>
                  </a:lnTo>
                  <a:lnTo>
                    <a:pt x="476" y="134"/>
                  </a:lnTo>
                  <a:lnTo>
                    <a:pt x="468" y="133"/>
                  </a:lnTo>
                  <a:lnTo>
                    <a:pt x="459" y="130"/>
                  </a:lnTo>
                  <a:lnTo>
                    <a:pt x="449" y="128"/>
                  </a:lnTo>
                  <a:lnTo>
                    <a:pt x="437" y="126"/>
                  </a:lnTo>
                  <a:lnTo>
                    <a:pt x="422" y="122"/>
                  </a:lnTo>
                  <a:lnTo>
                    <a:pt x="407" y="119"/>
                  </a:lnTo>
                  <a:lnTo>
                    <a:pt x="389" y="115"/>
                  </a:lnTo>
                  <a:lnTo>
                    <a:pt x="369" y="111"/>
                  </a:lnTo>
                  <a:lnTo>
                    <a:pt x="346" y="106"/>
                  </a:lnTo>
                  <a:lnTo>
                    <a:pt x="322" y="100"/>
                  </a:lnTo>
                  <a:lnTo>
                    <a:pt x="295" y="93"/>
                  </a:lnTo>
                  <a:lnTo>
                    <a:pt x="265" y="87"/>
                  </a:lnTo>
                  <a:lnTo>
                    <a:pt x="233" y="80"/>
                  </a:lnTo>
                  <a:lnTo>
                    <a:pt x="211" y="74"/>
                  </a:lnTo>
                  <a:lnTo>
                    <a:pt x="191" y="69"/>
                  </a:lnTo>
                  <a:lnTo>
                    <a:pt x="171" y="65"/>
                  </a:lnTo>
                  <a:lnTo>
                    <a:pt x="151" y="60"/>
                  </a:lnTo>
                  <a:lnTo>
                    <a:pt x="134" y="55"/>
                  </a:lnTo>
                  <a:lnTo>
                    <a:pt x="118" y="52"/>
                  </a:lnTo>
                  <a:lnTo>
                    <a:pt x="102" y="47"/>
                  </a:lnTo>
                  <a:lnTo>
                    <a:pt x="87" y="44"/>
                  </a:lnTo>
                  <a:lnTo>
                    <a:pt x="73" y="40"/>
                  </a:lnTo>
                  <a:lnTo>
                    <a:pt x="60" y="37"/>
                  </a:lnTo>
                  <a:lnTo>
                    <a:pt x="48" y="35"/>
                  </a:lnTo>
                  <a:lnTo>
                    <a:pt x="37" y="31"/>
                  </a:lnTo>
                  <a:lnTo>
                    <a:pt x="27" y="29"/>
                  </a:lnTo>
                  <a:lnTo>
                    <a:pt x="17" y="27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70" y="0"/>
                  </a:lnTo>
                  <a:lnTo>
                    <a:pt x="79" y="2"/>
                  </a:lnTo>
                  <a:lnTo>
                    <a:pt x="88" y="5"/>
                  </a:lnTo>
                  <a:lnTo>
                    <a:pt x="97" y="6"/>
                  </a:lnTo>
                  <a:lnTo>
                    <a:pt x="108" y="8"/>
                  </a:lnTo>
                  <a:lnTo>
                    <a:pt x="118" y="11"/>
                  </a:lnTo>
                  <a:lnTo>
                    <a:pt x="129" y="13"/>
                  </a:lnTo>
                  <a:lnTo>
                    <a:pt x="141" y="16"/>
                  </a:lnTo>
                  <a:lnTo>
                    <a:pt x="153" y="19"/>
                  </a:lnTo>
                  <a:lnTo>
                    <a:pt x="164" y="21"/>
                  </a:lnTo>
                  <a:lnTo>
                    <a:pt x="177" y="24"/>
                  </a:lnTo>
                  <a:lnTo>
                    <a:pt x="189" y="27"/>
                  </a:lnTo>
                  <a:lnTo>
                    <a:pt x="203" y="30"/>
                  </a:lnTo>
                  <a:lnTo>
                    <a:pt x="217" y="32"/>
                  </a:lnTo>
                  <a:lnTo>
                    <a:pt x="231" y="36"/>
                  </a:lnTo>
                  <a:lnTo>
                    <a:pt x="246" y="39"/>
                  </a:lnTo>
                  <a:lnTo>
                    <a:pt x="261" y="43"/>
                  </a:lnTo>
                  <a:lnTo>
                    <a:pt x="300" y="52"/>
                  </a:lnTo>
                  <a:lnTo>
                    <a:pt x="335" y="60"/>
                  </a:lnTo>
                  <a:lnTo>
                    <a:pt x="366" y="67"/>
                  </a:lnTo>
                  <a:lnTo>
                    <a:pt x="393" y="74"/>
                  </a:lnTo>
                  <a:lnTo>
                    <a:pt x="419" y="80"/>
                  </a:lnTo>
                  <a:lnTo>
                    <a:pt x="439" y="84"/>
                  </a:lnTo>
                  <a:lnTo>
                    <a:pt x="458" y="88"/>
                  </a:lnTo>
                  <a:lnTo>
                    <a:pt x="474" y="91"/>
                  </a:lnTo>
                  <a:lnTo>
                    <a:pt x="487" y="93"/>
                  </a:lnTo>
                  <a:lnTo>
                    <a:pt x="498" y="96"/>
                  </a:lnTo>
                  <a:lnTo>
                    <a:pt x="507" y="98"/>
                  </a:lnTo>
                  <a:lnTo>
                    <a:pt x="513" y="99"/>
                  </a:lnTo>
                  <a:lnTo>
                    <a:pt x="519" y="100"/>
                  </a:lnTo>
                  <a:lnTo>
                    <a:pt x="522" y="100"/>
                  </a:lnTo>
                  <a:lnTo>
                    <a:pt x="524" y="102"/>
                  </a:lnTo>
                  <a:lnTo>
                    <a:pt x="525" y="102"/>
                  </a:lnTo>
                  <a:lnTo>
                    <a:pt x="530" y="102"/>
                  </a:lnTo>
                  <a:lnTo>
                    <a:pt x="700" y="1"/>
                  </a:lnTo>
                  <a:lnTo>
                    <a:pt x="71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8391526" y="4559301"/>
              <a:ext cx="568325" cy="106363"/>
            </a:xfrm>
            <a:custGeom>
              <a:avLst/>
              <a:gdLst>
                <a:gd name="T0" fmla="*/ 717 w 717"/>
                <a:gd name="T1" fmla="*/ 3 h 134"/>
                <a:gd name="T2" fmla="*/ 666 w 717"/>
                <a:gd name="T3" fmla="*/ 33 h 134"/>
                <a:gd name="T4" fmla="*/ 498 w 717"/>
                <a:gd name="T5" fmla="*/ 134 h 134"/>
                <a:gd name="T6" fmla="*/ 489 w 717"/>
                <a:gd name="T7" fmla="*/ 132 h 134"/>
                <a:gd name="T8" fmla="*/ 476 w 717"/>
                <a:gd name="T9" fmla="*/ 129 h 134"/>
                <a:gd name="T10" fmla="*/ 456 w 717"/>
                <a:gd name="T11" fmla="*/ 126 h 134"/>
                <a:gd name="T12" fmla="*/ 430 w 717"/>
                <a:gd name="T13" fmla="*/ 120 h 134"/>
                <a:gd name="T14" fmla="*/ 396 w 717"/>
                <a:gd name="T15" fmla="*/ 113 h 134"/>
                <a:gd name="T16" fmla="*/ 354 w 717"/>
                <a:gd name="T17" fmla="*/ 104 h 134"/>
                <a:gd name="T18" fmla="*/ 302 w 717"/>
                <a:gd name="T19" fmla="*/ 92 h 134"/>
                <a:gd name="T20" fmla="*/ 241 w 717"/>
                <a:gd name="T21" fmla="*/ 78 h 134"/>
                <a:gd name="T22" fmla="*/ 199 w 717"/>
                <a:gd name="T23" fmla="*/ 68 h 134"/>
                <a:gd name="T24" fmla="*/ 161 w 717"/>
                <a:gd name="T25" fmla="*/ 60 h 134"/>
                <a:gd name="T26" fmla="*/ 126 w 717"/>
                <a:gd name="T27" fmla="*/ 52 h 134"/>
                <a:gd name="T28" fmla="*/ 94 w 717"/>
                <a:gd name="T29" fmla="*/ 44 h 134"/>
                <a:gd name="T30" fmla="*/ 67 w 717"/>
                <a:gd name="T31" fmla="*/ 38 h 134"/>
                <a:gd name="T32" fmla="*/ 41 w 717"/>
                <a:gd name="T33" fmla="*/ 31 h 134"/>
                <a:gd name="T34" fmla="*/ 19 w 717"/>
                <a:gd name="T35" fmla="*/ 26 h 134"/>
                <a:gd name="T36" fmla="*/ 0 w 717"/>
                <a:gd name="T37" fmla="*/ 22 h 134"/>
                <a:gd name="T38" fmla="*/ 28 w 717"/>
                <a:gd name="T39" fmla="*/ 18 h 134"/>
                <a:gd name="T40" fmla="*/ 45 w 717"/>
                <a:gd name="T41" fmla="*/ 22 h 134"/>
                <a:gd name="T42" fmla="*/ 66 w 717"/>
                <a:gd name="T43" fmla="*/ 26 h 134"/>
                <a:gd name="T44" fmla="*/ 90 w 717"/>
                <a:gd name="T45" fmla="*/ 31 h 134"/>
                <a:gd name="T46" fmla="*/ 116 w 717"/>
                <a:gd name="T47" fmla="*/ 37 h 134"/>
                <a:gd name="T48" fmla="*/ 147 w 717"/>
                <a:gd name="T49" fmla="*/ 44 h 134"/>
                <a:gd name="T50" fmla="*/ 181 w 717"/>
                <a:gd name="T51" fmla="*/ 51 h 134"/>
                <a:gd name="T52" fmla="*/ 219 w 717"/>
                <a:gd name="T53" fmla="*/ 60 h 134"/>
                <a:gd name="T54" fmla="*/ 279 w 717"/>
                <a:gd name="T55" fmla="*/ 74 h 134"/>
                <a:gd name="T56" fmla="*/ 348 w 717"/>
                <a:gd name="T57" fmla="*/ 87 h 134"/>
                <a:gd name="T58" fmla="*/ 404 w 717"/>
                <a:gd name="T59" fmla="*/ 97 h 134"/>
                <a:gd name="T60" fmla="*/ 449 w 717"/>
                <a:gd name="T61" fmla="*/ 102 h 134"/>
                <a:gd name="T62" fmla="*/ 484 w 717"/>
                <a:gd name="T63" fmla="*/ 105 h 134"/>
                <a:gd name="T64" fmla="*/ 508 w 717"/>
                <a:gd name="T65" fmla="*/ 106 h 134"/>
                <a:gd name="T66" fmla="*/ 523 w 717"/>
                <a:gd name="T67" fmla="*/ 106 h 134"/>
                <a:gd name="T68" fmla="*/ 531 w 717"/>
                <a:gd name="T69" fmla="*/ 105 h 134"/>
                <a:gd name="T70" fmla="*/ 535 w 717"/>
                <a:gd name="T71" fmla="*/ 105 h 134"/>
                <a:gd name="T72" fmla="*/ 710 w 717"/>
                <a:gd name="T73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7" h="134">
                  <a:moveTo>
                    <a:pt x="710" y="2"/>
                  </a:moveTo>
                  <a:lnTo>
                    <a:pt x="717" y="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498" y="134"/>
                  </a:lnTo>
                  <a:lnTo>
                    <a:pt x="494" y="132"/>
                  </a:lnTo>
                  <a:lnTo>
                    <a:pt x="489" y="132"/>
                  </a:lnTo>
                  <a:lnTo>
                    <a:pt x="483" y="130"/>
                  </a:lnTo>
                  <a:lnTo>
                    <a:pt x="476" y="129"/>
                  </a:lnTo>
                  <a:lnTo>
                    <a:pt x="467" y="128"/>
                  </a:lnTo>
                  <a:lnTo>
                    <a:pt x="456" y="126"/>
                  </a:lnTo>
                  <a:lnTo>
                    <a:pt x="444" y="123"/>
                  </a:lnTo>
                  <a:lnTo>
                    <a:pt x="430" y="120"/>
                  </a:lnTo>
                  <a:lnTo>
                    <a:pt x="414" y="116"/>
                  </a:lnTo>
                  <a:lnTo>
                    <a:pt x="396" y="113"/>
                  </a:lnTo>
                  <a:lnTo>
                    <a:pt x="376" y="108"/>
                  </a:lnTo>
                  <a:lnTo>
                    <a:pt x="354" y="104"/>
                  </a:lnTo>
                  <a:lnTo>
                    <a:pt x="329" y="98"/>
                  </a:lnTo>
                  <a:lnTo>
                    <a:pt x="302" y="92"/>
                  </a:lnTo>
                  <a:lnTo>
                    <a:pt x="273" y="85"/>
                  </a:lnTo>
                  <a:lnTo>
                    <a:pt x="241" y="78"/>
                  </a:lnTo>
                  <a:lnTo>
                    <a:pt x="219" y="74"/>
                  </a:lnTo>
                  <a:lnTo>
                    <a:pt x="199" y="68"/>
                  </a:lnTo>
                  <a:lnTo>
                    <a:pt x="180" y="63"/>
                  </a:lnTo>
                  <a:lnTo>
                    <a:pt x="161" y="60"/>
                  </a:lnTo>
                  <a:lnTo>
                    <a:pt x="143" y="55"/>
                  </a:lnTo>
                  <a:lnTo>
                    <a:pt x="126" y="52"/>
                  </a:lnTo>
                  <a:lnTo>
                    <a:pt x="109" y="47"/>
                  </a:lnTo>
                  <a:lnTo>
                    <a:pt x="94" y="44"/>
                  </a:lnTo>
                  <a:lnTo>
                    <a:pt x="79" y="40"/>
                  </a:lnTo>
                  <a:lnTo>
                    <a:pt x="67" y="38"/>
                  </a:lnTo>
                  <a:lnTo>
                    <a:pt x="53" y="34"/>
                  </a:lnTo>
                  <a:lnTo>
                    <a:pt x="41" y="31"/>
                  </a:lnTo>
                  <a:lnTo>
                    <a:pt x="30" y="29"/>
                  </a:lnTo>
                  <a:lnTo>
                    <a:pt x="19" y="26"/>
                  </a:lnTo>
                  <a:lnTo>
                    <a:pt x="9" y="24"/>
                  </a:lnTo>
                  <a:lnTo>
                    <a:pt x="0" y="22"/>
                  </a:lnTo>
                  <a:lnTo>
                    <a:pt x="19" y="17"/>
                  </a:lnTo>
                  <a:lnTo>
                    <a:pt x="28" y="18"/>
                  </a:lnTo>
                  <a:lnTo>
                    <a:pt x="36" y="21"/>
                  </a:lnTo>
                  <a:lnTo>
                    <a:pt x="45" y="22"/>
                  </a:lnTo>
                  <a:lnTo>
                    <a:pt x="55" y="24"/>
                  </a:lnTo>
                  <a:lnTo>
                    <a:pt x="66" y="26"/>
                  </a:lnTo>
                  <a:lnTo>
                    <a:pt x="77" y="29"/>
                  </a:lnTo>
                  <a:lnTo>
                    <a:pt x="90" y="31"/>
                  </a:lnTo>
                  <a:lnTo>
                    <a:pt x="102" y="33"/>
                  </a:lnTo>
                  <a:lnTo>
                    <a:pt x="116" y="37"/>
                  </a:lnTo>
                  <a:lnTo>
                    <a:pt x="131" y="40"/>
                  </a:lnTo>
                  <a:lnTo>
                    <a:pt x="147" y="44"/>
                  </a:lnTo>
                  <a:lnTo>
                    <a:pt x="164" y="47"/>
                  </a:lnTo>
                  <a:lnTo>
                    <a:pt x="181" y="51"/>
                  </a:lnTo>
                  <a:lnTo>
                    <a:pt x="199" y="55"/>
                  </a:lnTo>
                  <a:lnTo>
                    <a:pt x="219" y="60"/>
                  </a:lnTo>
                  <a:lnTo>
                    <a:pt x="240" y="64"/>
                  </a:lnTo>
                  <a:lnTo>
                    <a:pt x="279" y="74"/>
                  </a:lnTo>
                  <a:lnTo>
                    <a:pt x="316" y="81"/>
                  </a:lnTo>
                  <a:lnTo>
                    <a:pt x="348" y="87"/>
                  </a:lnTo>
                  <a:lnTo>
                    <a:pt x="378" y="92"/>
                  </a:lnTo>
                  <a:lnTo>
                    <a:pt x="404" y="97"/>
                  </a:lnTo>
                  <a:lnTo>
                    <a:pt x="429" y="100"/>
                  </a:lnTo>
                  <a:lnTo>
                    <a:pt x="449" y="102"/>
                  </a:lnTo>
                  <a:lnTo>
                    <a:pt x="468" y="104"/>
                  </a:lnTo>
                  <a:lnTo>
                    <a:pt x="484" y="105"/>
                  </a:lnTo>
                  <a:lnTo>
                    <a:pt x="497" y="106"/>
                  </a:lnTo>
                  <a:lnTo>
                    <a:pt x="508" y="106"/>
                  </a:lnTo>
                  <a:lnTo>
                    <a:pt x="516" y="106"/>
                  </a:lnTo>
                  <a:lnTo>
                    <a:pt x="523" y="106"/>
                  </a:lnTo>
                  <a:lnTo>
                    <a:pt x="528" y="106"/>
                  </a:lnTo>
                  <a:lnTo>
                    <a:pt x="531" y="105"/>
                  </a:lnTo>
                  <a:lnTo>
                    <a:pt x="532" y="105"/>
                  </a:lnTo>
                  <a:lnTo>
                    <a:pt x="535" y="105"/>
                  </a:lnTo>
                  <a:lnTo>
                    <a:pt x="710" y="0"/>
                  </a:lnTo>
                  <a:lnTo>
                    <a:pt x="7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8418513" y="4432301"/>
              <a:ext cx="515938" cy="107950"/>
            </a:xfrm>
            <a:custGeom>
              <a:avLst/>
              <a:gdLst>
                <a:gd name="T0" fmla="*/ 641 w 650"/>
                <a:gd name="T1" fmla="*/ 7 h 137"/>
                <a:gd name="T2" fmla="*/ 650 w 650"/>
                <a:gd name="T3" fmla="*/ 7 h 137"/>
                <a:gd name="T4" fmla="*/ 434 w 650"/>
                <a:gd name="T5" fmla="*/ 137 h 137"/>
                <a:gd name="T6" fmla="*/ 430 w 650"/>
                <a:gd name="T7" fmla="*/ 137 h 137"/>
                <a:gd name="T8" fmla="*/ 426 w 650"/>
                <a:gd name="T9" fmla="*/ 136 h 137"/>
                <a:gd name="T10" fmla="*/ 420 w 650"/>
                <a:gd name="T11" fmla="*/ 135 h 137"/>
                <a:gd name="T12" fmla="*/ 412 w 650"/>
                <a:gd name="T13" fmla="*/ 133 h 137"/>
                <a:gd name="T14" fmla="*/ 403 w 650"/>
                <a:gd name="T15" fmla="*/ 131 h 137"/>
                <a:gd name="T16" fmla="*/ 392 w 650"/>
                <a:gd name="T17" fmla="*/ 129 h 137"/>
                <a:gd name="T18" fmla="*/ 381 w 650"/>
                <a:gd name="T19" fmla="*/ 127 h 137"/>
                <a:gd name="T20" fmla="*/ 366 w 650"/>
                <a:gd name="T21" fmla="*/ 124 h 137"/>
                <a:gd name="T22" fmla="*/ 351 w 650"/>
                <a:gd name="T23" fmla="*/ 121 h 137"/>
                <a:gd name="T24" fmla="*/ 332 w 650"/>
                <a:gd name="T25" fmla="*/ 116 h 137"/>
                <a:gd name="T26" fmla="*/ 313 w 650"/>
                <a:gd name="T27" fmla="*/ 112 h 137"/>
                <a:gd name="T28" fmla="*/ 290 w 650"/>
                <a:gd name="T29" fmla="*/ 107 h 137"/>
                <a:gd name="T30" fmla="*/ 266 w 650"/>
                <a:gd name="T31" fmla="*/ 101 h 137"/>
                <a:gd name="T32" fmla="*/ 239 w 650"/>
                <a:gd name="T33" fmla="*/ 95 h 137"/>
                <a:gd name="T34" fmla="*/ 209 w 650"/>
                <a:gd name="T35" fmla="*/ 89 h 137"/>
                <a:gd name="T36" fmla="*/ 177 w 650"/>
                <a:gd name="T37" fmla="*/ 80 h 137"/>
                <a:gd name="T38" fmla="*/ 145 w 650"/>
                <a:gd name="T39" fmla="*/ 72 h 137"/>
                <a:gd name="T40" fmla="*/ 115 w 650"/>
                <a:gd name="T41" fmla="*/ 65 h 137"/>
                <a:gd name="T42" fmla="*/ 88 w 650"/>
                <a:gd name="T43" fmla="*/ 59 h 137"/>
                <a:gd name="T44" fmla="*/ 65 w 650"/>
                <a:gd name="T45" fmla="*/ 53 h 137"/>
                <a:gd name="T46" fmla="*/ 45 w 650"/>
                <a:gd name="T47" fmla="*/ 48 h 137"/>
                <a:gd name="T48" fmla="*/ 28 w 650"/>
                <a:gd name="T49" fmla="*/ 44 h 137"/>
                <a:gd name="T50" fmla="*/ 13 w 650"/>
                <a:gd name="T51" fmla="*/ 39 h 137"/>
                <a:gd name="T52" fmla="*/ 0 w 650"/>
                <a:gd name="T53" fmla="*/ 36 h 137"/>
                <a:gd name="T54" fmla="*/ 39 w 650"/>
                <a:gd name="T55" fmla="*/ 24 h 137"/>
                <a:gd name="T56" fmla="*/ 51 w 650"/>
                <a:gd name="T57" fmla="*/ 27 h 137"/>
                <a:gd name="T58" fmla="*/ 66 w 650"/>
                <a:gd name="T59" fmla="*/ 31 h 137"/>
                <a:gd name="T60" fmla="*/ 81 w 650"/>
                <a:gd name="T61" fmla="*/ 36 h 137"/>
                <a:gd name="T62" fmla="*/ 98 w 650"/>
                <a:gd name="T63" fmla="*/ 39 h 137"/>
                <a:gd name="T64" fmla="*/ 116 w 650"/>
                <a:gd name="T65" fmla="*/ 44 h 137"/>
                <a:gd name="T66" fmla="*/ 135 w 650"/>
                <a:gd name="T67" fmla="*/ 48 h 137"/>
                <a:gd name="T68" fmla="*/ 156 w 650"/>
                <a:gd name="T69" fmla="*/ 53 h 137"/>
                <a:gd name="T70" fmla="*/ 178 w 650"/>
                <a:gd name="T71" fmla="*/ 59 h 137"/>
                <a:gd name="T72" fmla="*/ 217 w 650"/>
                <a:gd name="T73" fmla="*/ 68 h 137"/>
                <a:gd name="T74" fmla="*/ 252 w 650"/>
                <a:gd name="T75" fmla="*/ 76 h 137"/>
                <a:gd name="T76" fmla="*/ 283 w 650"/>
                <a:gd name="T77" fmla="*/ 83 h 137"/>
                <a:gd name="T78" fmla="*/ 310 w 650"/>
                <a:gd name="T79" fmla="*/ 90 h 137"/>
                <a:gd name="T80" fmla="*/ 335 w 650"/>
                <a:gd name="T81" fmla="*/ 95 h 137"/>
                <a:gd name="T82" fmla="*/ 357 w 650"/>
                <a:gd name="T83" fmla="*/ 100 h 137"/>
                <a:gd name="T84" fmla="*/ 375 w 650"/>
                <a:gd name="T85" fmla="*/ 103 h 137"/>
                <a:gd name="T86" fmla="*/ 390 w 650"/>
                <a:gd name="T87" fmla="*/ 107 h 137"/>
                <a:gd name="T88" fmla="*/ 404 w 650"/>
                <a:gd name="T89" fmla="*/ 109 h 137"/>
                <a:gd name="T90" fmla="*/ 414 w 650"/>
                <a:gd name="T91" fmla="*/ 112 h 137"/>
                <a:gd name="T92" fmla="*/ 423 w 650"/>
                <a:gd name="T93" fmla="*/ 113 h 137"/>
                <a:gd name="T94" fmla="*/ 430 w 650"/>
                <a:gd name="T95" fmla="*/ 115 h 137"/>
                <a:gd name="T96" fmla="*/ 435 w 650"/>
                <a:gd name="T97" fmla="*/ 115 h 137"/>
                <a:gd name="T98" fmla="*/ 438 w 650"/>
                <a:gd name="T99" fmla="*/ 116 h 137"/>
                <a:gd name="T100" fmla="*/ 441 w 650"/>
                <a:gd name="T101" fmla="*/ 116 h 137"/>
                <a:gd name="T102" fmla="*/ 442 w 650"/>
                <a:gd name="T103" fmla="*/ 116 h 137"/>
                <a:gd name="T104" fmla="*/ 446 w 650"/>
                <a:gd name="T105" fmla="*/ 117 h 137"/>
                <a:gd name="T106" fmla="*/ 642 w 650"/>
                <a:gd name="T107" fmla="*/ 0 h 137"/>
                <a:gd name="T108" fmla="*/ 641 w 650"/>
                <a:gd name="T10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0" h="137">
                  <a:moveTo>
                    <a:pt x="641" y="7"/>
                  </a:moveTo>
                  <a:lnTo>
                    <a:pt x="650" y="7"/>
                  </a:lnTo>
                  <a:lnTo>
                    <a:pt x="434" y="137"/>
                  </a:lnTo>
                  <a:lnTo>
                    <a:pt x="430" y="137"/>
                  </a:lnTo>
                  <a:lnTo>
                    <a:pt x="426" y="136"/>
                  </a:lnTo>
                  <a:lnTo>
                    <a:pt x="420" y="135"/>
                  </a:lnTo>
                  <a:lnTo>
                    <a:pt x="412" y="133"/>
                  </a:lnTo>
                  <a:lnTo>
                    <a:pt x="403" y="131"/>
                  </a:lnTo>
                  <a:lnTo>
                    <a:pt x="392" y="129"/>
                  </a:lnTo>
                  <a:lnTo>
                    <a:pt x="381" y="127"/>
                  </a:lnTo>
                  <a:lnTo>
                    <a:pt x="366" y="124"/>
                  </a:lnTo>
                  <a:lnTo>
                    <a:pt x="351" y="121"/>
                  </a:lnTo>
                  <a:lnTo>
                    <a:pt x="332" y="116"/>
                  </a:lnTo>
                  <a:lnTo>
                    <a:pt x="313" y="112"/>
                  </a:lnTo>
                  <a:lnTo>
                    <a:pt x="290" y="107"/>
                  </a:lnTo>
                  <a:lnTo>
                    <a:pt x="266" y="101"/>
                  </a:lnTo>
                  <a:lnTo>
                    <a:pt x="239" y="95"/>
                  </a:lnTo>
                  <a:lnTo>
                    <a:pt x="209" y="89"/>
                  </a:lnTo>
                  <a:lnTo>
                    <a:pt x="177" y="80"/>
                  </a:lnTo>
                  <a:lnTo>
                    <a:pt x="145" y="72"/>
                  </a:lnTo>
                  <a:lnTo>
                    <a:pt x="115" y="65"/>
                  </a:lnTo>
                  <a:lnTo>
                    <a:pt x="88" y="59"/>
                  </a:lnTo>
                  <a:lnTo>
                    <a:pt x="65" y="53"/>
                  </a:lnTo>
                  <a:lnTo>
                    <a:pt x="45" y="48"/>
                  </a:lnTo>
                  <a:lnTo>
                    <a:pt x="28" y="44"/>
                  </a:lnTo>
                  <a:lnTo>
                    <a:pt x="13" y="39"/>
                  </a:lnTo>
                  <a:lnTo>
                    <a:pt x="0" y="36"/>
                  </a:lnTo>
                  <a:lnTo>
                    <a:pt x="39" y="24"/>
                  </a:lnTo>
                  <a:lnTo>
                    <a:pt x="51" y="27"/>
                  </a:lnTo>
                  <a:lnTo>
                    <a:pt x="66" y="31"/>
                  </a:lnTo>
                  <a:lnTo>
                    <a:pt x="81" y="36"/>
                  </a:lnTo>
                  <a:lnTo>
                    <a:pt x="98" y="39"/>
                  </a:lnTo>
                  <a:lnTo>
                    <a:pt x="116" y="44"/>
                  </a:lnTo>
                  <a:lnTo>
                    <a:pt x="135" y="48"/>
                  </a:lnTo>
                  <a:lnTo>
                    <a:pt x="156" y="53"/>
                  </a:lnTo>
                  <a:lnTo>
                    <a:pt x="178" y="59"/>
                  </a:lnTo>
                  <a:lnTo>
                    <a:pt x="217" y="68"/>
                  </a:lnTo>
                  <a:lnTo>
                    <a:pt x="252" y="76"/>
                  </a:lnTo>
                  <a:lnTo>
                    <a:pt x="283" y="83"/>
                  </a:lnTo>
                  <a:lnTo>
                    <a:pt x="310" y="90"/>
                  </a:lnTo>
                  <a:lnTo>
                    <a:pt x="335" y="95"/>
                  </a:lnTo>
                  <a:lnTo>
                    <a:pt x="357" y="100"/>
                  </a:lnTo>
                  <a:lnTo>
                    <a:pt x="375" y="103"/>
                  </a:lnTo>
                  <a:lnTo>
                    <a:pt x="390" y="107"/>
                  </a:lnTo>
                  <a:lnTo>
                    <a:pt x="404" y="109"/>
                  </a:lnTo>
                  <a:lnTo>
                    <a:pt x="414" y="112"/>
                  </a:lnTo>
                  <a:lnTo>
                    <a:pt x="423" y="113"/>
                  </a:lnTo>
                  <a:lnTo>
                    <a:pt x="430" y="115"/>
                  </a:lnTo>
                  <a:lnTo>
                    <a:pt x="435" y="115"/>
                  </a:lnTo>
                  <a:lnTo>
                    <a:pt x="438" y="116"/>
                  </a:lnTo>
                  <a:lnTo>
                    <a:pt x="441" y="116"/>
                  </a:lnTo>
                  <a:lnTo>
                    <a:pt x="442" y="116"/>
                  </a:lnTo>
                  <a:lnTo>
                    <a:pt x="446" y="117"/>
                  </a:lnTo>
                  <a:lnTo>
                    <a:pt x="642" y="0"/>
                  </a:lnTo>
                  <a:lnTo>
                    <a:pt x="64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8340726" y="4321176"/>
              <a:ext cx="608013" cy="142875"/>
            </a:xfrm>
            <a:custGeom>
              <a:avLst/>
              <a:gdLst>
                <a:gd name="T0" fmla="*/ 765 w 765"/>
                <a:gd name="T1" fmla="*/ 49 h 181"/>
                <a:gd name="T2" fmla="*/ 540 w 765"/>
                <a:gd name="T3" fmla="*/ 181 h 181"/>
                <a:gd name="T4" fmla="*/ 530 w 765"/>
                <a:gd name="T5" fmla="*/ 179 h 181"/>
                <a:gd name="T6" fmla="*/ 512 w 765"/>
                <a:gd name="T7" fmla="*/ 175 h 181"/>
                <a:gd name="T8" fmla="*/ 490 w 765"/>
                <a:gd name="T9" fmla="*/ 171 h 181"/>
                <a:gd name="T10" fmla="*/ 460 w 765"/>
                <a:gd name="T11" fmla="*/ 164 h 181"/>
                <a:gd name="T12" fmla="*/ 422 w 765"/>
                <a:gd name="T13" fmla="*/ 156 h 181"/>
                <a:gd name="T14" fmla="*/ 375 w 765"/>
                <a:gd name="T15" fmla="*/ 145 h 181"/>
                <a:gd name="T16" fmla="*/ 320 w 765"/>
                <a:gd name="T17" fmla="*/ 132 h 181"/>
                <a:gd name="T18" fmla="*/ 261 w 765"/>
                <a:gd name="T19" fmla="*/ 118 h 181"/>
                <a:gd name="T20" fmla="*/ 210 w 765"/>
                <a:gd name="T21" fmla="*/ 105 h 181"/>
                <a:gd name="T22" fmla="*/ 165 w 765"/>
                <a:gd name="T23" fmla="*/ 91 h 181"/>
                <a:gd name="T24" fmla="*/ 124 w 765"/>
                <a:gd name="T25" fmla="*/ 79 h 181"/>
                <a:gd name="T26" fmla="*/ 88 w 765"/>
                <a:gd name="T27" fmla="*/ 66 h 181"/>
                <a:gd name="T28" fmla="*/ 57 w 765"/>
                <a:gd name="T29" fmla="*/ 54 h 181"/>
                <a:gd name="T30" fmla="*/ 31 w 765"/>
                <a:gd name="T31" fmla="*/ 44 h 181"/>
                <a:gd name="T32" fmla="*/ 9 w 765"/>
                <a:gd name="T33" fmla="*/ 35 h 181"/>
                <a:gd name="T34" fmla="*/ 104 w 765"/>
                <a:gd name="T35" fmla="*/ 0 h 181"/>
                <a:gd name="T36" fmla="*/ 107 w 765"/>
                <a:gd name="T37" fmla="*/ 27 h 181"/>
                <a:gd name="T38" fmla="*/ 115 w 765"/>
                <a:gd name="T39" fmla="*/ 28 h 181"/>
                <a:gd name="T40" fmla="*/ 130 w 765"/>
                <a:gd name="T41" fmla="*/ 31 h 181"/>
                <a:gd name="T42" fmla="*/ 153 w 765"/>
                <a:gd name="T43" fmla="*/ 36 h 181"/>
                <a:gd name="T44" fmla="*/ 180 w 765"/>
                <a:gd name="T45" fmla="*/ 43 h 181"/>
                <a:gd name="T46" fmla="*/ 216 w 765"/>
                <a:gd name="T47" fmla="*/ 52 h 181"/>
                <a:gd name="T48" fmla="*/ 255 w 765"/>
                <a:gd name="T49" fmla="*/ 64 h 181"/>
                <a:gd name="T50" fmla="*/ 301 w 765"/>
                <a:gd name="T51" fmla="*/ 77 h 181"/>
                <a:gd name="T52" fmla="*/ 364 w 765"/>
                <a:gd name="T53" fmla="*/ 98 h 181"/>
                <a:gd name="T54" fmla="*/ 428 w 765"/>
                <a:gd name="T55" fmla="*/ 118 h 181"/>
                <a:gd name="T56" fmla="*/ 481 w 765"/>
                <a:gd name="T57" fmla="*/ 130 h 181"/>
                <a:gd name="T58" fmla="*/ 522 w 765"/>
                <a:gd name="T59" fmla="*/ 140 h 181"/>
                <a:gd name="T60" fmla="*/ 552 w 765"/>
                <a:gd name="T61" fmla="*/ 144 h 181"/>
                <a:gd name="T62" fmla="*/ 573 w 765"/>
                <a:gd name="T63" fmla="*/ 145 h 181"/>
                <a:gd name="T64" fmla="*/ 587 w 765"/>
                <a:gd name="T65" fmla="*/ 144 h 181"/>
                <a:gd name="T66" fmla="*/ 595 w 765"/>
                <a:gd name="T67" fmla="*/ 143 h 181"/>
                <a:gd name="T68" fmla="*/ 599 w 765"/>
                <a:gd name="T69" fmla="*/ 143 h 181"/>
                <a:gd name="T70" fmla="*/ 761 w 765"/>
                <a:gd name="T71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5" h="181">
                  <a:moveTo>
                    <a:pt x="761" y="49"/>
                  </a:moveTo>
                  <a:lnTo>
                    <a:pt x="765" y="49"/>
                  </a:lnTo>
                  <a:lnTo>
                    <a:pt x="543" y="181"/>
                  </a:lnTo>
                  <a:lnTo>
                    <a:pt x="540" y="181"/>
                  </a:lnTo>
                  <a:lnTo>
                    <a:pt x="535" y="180"/>
                  </a:lnTo>
                  <a:lnTo>
                    <a:pt x="530" y="179"/>
                  </a:lnTo>
                  <a:lnTo>
                    <a:pt x="522" y="178"/>
                  </a:lnTo>
                  <a:lnTo>
                    <a:pt x="512" y="175"/>
                  </a:lnTo>
                  <a:lnTo>
                    <a:pt x="502" y="173"/>
                  </a:lnTo>
                  <a:lnTo>
                    <a:pt x="490" y="171"/>
                  </a:lnTo>
                  <a:lnTo>
                    <a:pt x="477" y="167"/>
                  </a:lnTo>
                  <a:lnTo>
                    <a:pt x="460" y="164"/>
                  </a:lnTo>
                  <a:lnTo>
                    <a:pt x="442" y="160"/>
                  </a:lnTo>
                  <a:lnTo>
                    <a:pt x="422" y="156"/>
                  </a:lnTo>
                  <a:lnTo>
                    <a:pt x="401" y="151"/>
                  </a:lnTo>
                  <a:lnTo>
                    <a:pt x="375" y="145"/>
                  </a:lnTo>
                  <a:lnTo>
                    <a:pt x="349" y="139"/>
                  </a:lnTo>
                  <a:lnTo>
                    <a:pt x="320" y="132"/>
                  </a:lnTo>
                  <a:lnTo>
                    <a:pt x="288" y="125"/>
                  </a:lnTo>
                  <a:lnTo>
                    <a:pt x="261" y="118"/>
                  </a:lnTo>
                  <a:lnTo>
                    <a:pt x="235" y="112"/>
                  </a:lnTo>
                  <a:lnTo>
                    <a:pt x="210" y="105"/>
                  </a:lnTo>
                  <a:lnTo>
                    <a:pt x="187" y="98"/>
                  </a:lnTo>
                  <a:lnTo>
                    <a:pt x="165" y="91"/>
                  </a:lnTo>
                  <a:lnTo>
                    <a:pt x="145" y="86"/>
                  </a:lnTo>
                  <a:lnTo>
                    <a:pt x="124" y="79"/>
                  </a:lnTo>
                  <a:lnTo>
                    <a:pt x="106" y="72"/>
                  </a:lnTo>
                  <a:lnTo>
                    <a:pt x="88" y="66"/>
                  </a:lnTo>
                  <a:lnTo>
                    <a:pt x="72" y="60"/>
                  </a:lnTo>
                  <a:lnTo>
                    <a:pt x="57" y="54"/>
                  </a:lnTo>
                  <a:lnTo>
                    <a:pt x="43" y="49"/>
                  </a:lnTo>
                  <a:lnTo>
                    <a:pt x="31" y="44"/>
                  </a:lnTo>
                  <a:lnTo>
                    <a:pt x="19" y="38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104" y="0"/>
                  </a:lnTo>
                  <a:lnTo>
                    <a:pt x="106" y="27"/>
                  </a:lnTo>
                  <a:lnTo>
                    <a:pt x="107" y="27"/>
                  </a:lnTo>
                  <a:lnTo>
                    <a:pt x="110" y="28"/>
                  </a:lnTo>
                  <a:lnTo>
                    <a:pt x="115" y="28"/>
                  </a:lnTo>
                  <a:lnTo>
                    <a:pt x="122" y="29"/>
                  </a:lnTo>
                  <a:lnTo>
                    <a:pt x="130" y="31"/>
                  </a:lnTo>
                  <a:lnTo>
                    <a:pt x="140" y="34"/>
                  </a:lnTo>
                  <a:lnTo>
                    <a:pt x="153" y="36"/>
                  </a:lnTo>
                  <a:lnTo>
                    <a:pt x="165" y="39"/>
                  </a:lnTo>
                  <a:lnTo>
                    <a:pt x="180" y="43"/>
                  </a:lnTo>
                  <a:lnTo>
                    <a:pt x="198" y="48"/>
                  </a:lnTo>
                  <a:lnTo>
                    <a:pt x="216" y="52"/>
                  </a:lnTo>
                  <a:lnTo>
                    <a:pt x="235" y="58"/>
                  </a:lnTo>
                  <a:lnTo>
                    <a:pt x="255" y="64"/>
                  </a:lnTo>
                  <a:lnTo>
                    <a:pt x="278" y="71"/>
                  </a:lnTo>
                  <a:lnTo>
                    <a:pt x="301" y="77"/>
                  </a:lnTo>
                  <a:lnTo>
                    <a:pt x="326" y="86"/>
                  </a:lnTo>
                  <a:lnTo>
                    <a:pt x="364" y="98"/>
                  </a:lnTo>
                  <a:lnTo>
                    <a:pt x="397" y="109"/>
                  </a:lnTo>
                  <a:lnTo>
                    <a:pt x="428" y="118"/>
                  </a:lnTo>
                  <a:lnTo>
                    <a:pt x="456" y="125"/>
                  </a:lnTo>
                  <a:lnTo>
                    <a:pt x="481" y="130"/>
                  </a:lnTo>
                  <a:lnTo>
                    <a:pt x="502" y="136"/>
                  </a:lnTo>
                  <a:lnTo>
                    <a:pt x="522" y="140"/>
                  </a:lnTo>
                  <a:lnTo>
                    <a:pt x="538" y="142"/>
                  </a:lnTo>
                  <a:lnTo>
                    <a:pt x="552" y="144"/>
                  </a:lnTo>
                  <a:lnTo>
                    <a:pt x="564" y="144"/>
                  </a:lnTo>
                  <a:lnTo>
                    <a:pt x="573" y="145"/>
                  </a:lnTo>
                  <a:lnTo>
                    <a:pt x="581" y="145"/>
                  </a:lnTo>
                  <a:lnTo>
                    <a:pt x="587" y="144"/>
                  </a:lnTo>
                  <a:lnTo>
                    <a:pt x="592" y="144"/>
                  </a:lnTo>
                  <a:lnTo>
                    <a:pt x="595" y="143"/>
                  </a:lnTo>
                  <a:lnTo>
                    <a:pt x="596" y="143"/>
                  </a:lnTo>
                  <a:lnTo>
                    <a:pt x="599" y="143"/>
                  </a:lnTo>
                  <a:lnTo>
                    <a:pt x="761" y="45"/>
                  </a:lnTo>
                  <a:lnTo>
                    <a:pt x="761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8478838" y="4302126"/>
              <a:ext cx="496888" cy="109538"/>
            </a:xfrm>
            <a:custGeom>
              <a:avLst/>
              <a:gdLst>
                <a:gd name="T0" fmla="*/ 609 w 627"/>
                <a:gd name="T1" fmla="*/ 8 h 138"/>
                <a:gd name="T2" fmla="*/ 613 w 627"/>
                <a:gd name="T3" fmla="*/ 9 h 138"/>
                <a:gd name="T4" fmla="*/ 618 w 627"/>
                <a:gd name="T5" fmla="*/ 9 h 138"/>
                <a:gd name="T6" fmla="*/ 623 w 627"/>
                <a:gd name="T7" fmla="*/ 11 h 138"/>
                <a:gd name="T8" fmla="*/ 627 w 627"/>
                <a:gd name="T9" fmla="*/ 12 h 138"/>
                <a:gd name="T10" fmla="*/ 415 w 627"/>
                <a:gd name="T11" fmla="*/ 138 h 138"/>
                <a:gd name="T12" fmla="*/ 413 w 627"/>
                <a:gd name="T13" fmla="*/ 138 h 138"/>
                <a:gd name="T14" fmla="*/ 409 w 627"/>
                <a:gd name="T15" fmla="*/ 138 h 138"/>
                <a:gd name="T16" fmla="*/ 405 w 627"/>
                <a:gd name="T17" fmla="*/ 138 h 138"/>
                <a:gd name="T18" fmla="*/ 398 w 627"/>
                <a:gd name="T19" fmla="*/ 138 h 138"/>
                <a:gd name="T20" fmla="*/ 390 w 627"/>
                <a:gd name="T21" fmla="*/ 138 h 138"/>
                <a:gd name="T22" fmla="*/ 381 w 627"/>
                <a:gd name="T23" fmla="*/ 137 h 138"/>
                <a:gd name="T24" fmla="*/ 369 w 627"/>
                <a:gd name="T25" fmla="*/ 136 h 138"/>
                <a:gd name="T26" fmla="*/ 355 w 627"/>
                <a:gd name="T27" fmla="*/ 134 h 138"/>
                <a:gd name="T28" fmla="*/ 340 w 627"/>
                <a:gd name="T29" fmla="*/ 132 h 138"/>
                <a:gd name="T30" fmla="*/ 322 w 627"/>
                <a:gd name="T31" fmla="*/ 127 h 138"/>
                <a:gd name="T32" fmla="*/ 302 w 627"/>
                <a:gd name="T33" fmla="*/ 122 h 138"/>
                <a:gd name="T34" fmla="*/ 279 w 627"/>
                <a:gd name="T35" fmla="*/ 117 h 138"/>
                <a:gd name="T36" fmla="*/ 255 w 627"/>
                <a:gd name="T37" fmla="*/ 110 h 138"/>
                <a:gd name="T38" fmla="*/ 227 w 627"/>
                <a:gd name="T39" fmla="*/ 102 h 138"/>
                <a:gd name="T40" fmla="*/ 196 w 627"/>
                <a:gd name="T41" fmla="*/ 92 h 138"/>
                <a:gd name="T42" fmla="*/ 163 w 627"/>
                <a:gd name="T43" fmla="*/ 81 h 138"/>
                <a:gd name="T44" fmla="*/ 138 w 627"/>
                <a:gd name="T45" fmla="*/ 73 h 138"/>
                <a:gd name="T46" fmla="*/ 113 w 627"/>
                <a:gd name="T47" fmla="*/ 65 h 138"/>
                <a:gd name="T48" fmla="*/ 91 w 627"/>
                <a:gd name="T49" fmla="*/ 58 h 138"/>
                <a:gd name="T50" fmla="*/ 70 w 627"/>
                <a:gd name="T51" fmla="*/ 52 h 138"/>
                <a:gd name="T52" fmla="*/ 50 w 627"/>
                <a:gd name="T53" fmla="*/ 46 h 138"/>
                <a:gd name="T54" fmla="*/ 33 w 627"/>
                <a:gd name="T55" fmla="*/ 42 h 138"/>
                <a:gd name="T56" fmla="*/ 15 w 627"/>
                <a:gd name="T57" fmla="*/ 37 h 138"/>
                <a:gd name="T58" fmla="*/ 0 w 627"/>
                <a:gd name="T59" fmla="*/ 34 h 138"/>
                <a:gd name="T60" fmla="*/ 25 w 627"/>
                <a:gd name="T61" fmla="*/ 28 h 138"/>
                <a:gd name="T62" fmla="*/ 23 w 627"/>
                <a:gd name="T63" fmla="*/ 22 h 138"/>
                <a:gd name="T64" fmla="*/ 34 w 627"/>
                <a:gd name="T65" fmla="*/ 26 h 138"/>
                <a:gd name="T66" fmla="*/ 44 w 627"/>
                <a:gd name="T67" fmla="*/ 28 h 138"/>
                <a:gd name="T68" fmla="*/ 55 w 627"/>
                <a:gd name="T69" fmla="*/ 31 h 138"/>
                <a:gd name="T70" fmla="*/ 66 w 627"/>
                <a:gd name="T71" fmla="*/ 35 h 138"/>
                <a:gd name="T72" fmla="*/ 78 w 627"/>
                <a:gd name="T73" fmla="*/ 38 h 138"/>
                <a:gd name="T74" fmla="*/ 89 w 627"/>
                <a:gd name="T75" fmla="*/ 42 h 138"/>
                <a:gd name="T76" fmla="*/ 102 w 627"/>
                <a:gd name="T77" fmla="*/ 46 h 138"/>
                <a:gd name="T78" fmla="*/ 113 w 627"/>
                <a:gd name="T79" fmla="*/ 50 h 138"/>
                <a:gd name="T80" fmla="*/ 151 w 627"/>
                <a:gd name="T81" fmla="*/ 62 h 138"/>
                <a:gd name="T82" fmla="*/ 186 w 627"/>
                <a:gd name="T83" fmla="*/ 73 h 138"/>
                <a:gd name="T84" fmla="*/ 217 w 627"/>
                <a:gd name="T85" fmla="*/ 82 h 138"/>
                <a:gd name="T86" fmla="*/ 245 w 627"/>
                <a:gd name="T87" fmla="*/ 89 h 138"/>
                <a:gd name="T88" fmla="*/ 269 w 627"/>
                <a:gd name="T89" fmla="*/ 96 h 138"/>
                <a:gd name="T90" fmla="*/ 291 w 627"/>
                <a:gd name="T91" fmla="*/ 100 h 138"/>
                <a:gd name="T92" fmla="*/ 310 w 627"/>
                <a:gd name="T93" fmla="*/ 104 h 138"/>
                <a:gd name="T94" fmla="*/ 326 w 627"/>
                <a:gd name="T95" fmla="*/ 106 h 138"/>
                <a:gd name="T96" fmla="*/ 340 w 627"/>
                <a:gd name="T97" fmla="*/ 109 h 138"/>
                <a:gd name="T98" fmla="*/ 353 w 627"/>
                <a:gd name="T99" fmla="*/ 110 h 138"/>
                <a:gd name="T100" fmla="*/ 362 w 627"/>
                <a:gd name="T101" fmla="*/ 110 h 138"/>
                <a:gd name="T102" fmla="*/ 370 w 627"/>
                <a:gd name="T103" fmla="*/ 110 h 138"/>
                <a:gd name="T104" fmla="*/ 376 w 627"/>
                <a:gd name="T105" fmla="*/ 110 h 138"/>
                <a:gd name="T106" fmla="*/ 381 w 627"/>
                <a:gd name="T107" fmla="*/ 110 h 138"/>
                <a:gd name="T108" fmla="*/ 384 w 627"/>
                <a:gd name="T109" fmla="*/ 109 h 138"/>
                <a:gd name="T110" fmla="*/ 385 w 627"/>
                <a:gd name="T111" fmla="*/ 109 h 138"/>
                <a:gd name="T112" fmla="*/ 386 w 627"/>
                <a:gd name="T113" fmla="*/ 107 h 138"/>
                <a:gd name="T114" fmla="*/ 565 w 627"/>
                <a:gd name="T115" fmla="*/ 0 h 138"/>
                <a:gd name="T116" fmla="*/ 609 w 627"/>
                <a:gd name="T117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7" h="138">
                  <a:moveTo>
                    <a:pt x="609" y="8"/>
                  </a:moveTo>
                  <a:lnTo>
                    <a:pt x="613" y="9"/>
                  </a:lnTo>
                  <a:lnTo>
                    <a:pt x="618" y="9"/>
                  </a:lnTo>
                  <a:lnTo>
                    <a:pt x="623" y="11"/>
                  </a:lnTo>
                  <a:lnTo>
                    <a:pt x="627" y="12"/>
                  </a:lnTo>
                  <a:lnTo>
                    <a:pt x="415" y="138"/>
                  </a:lnTo>
                  <a:lnTo>
                    <a:pt x="413" y="138"/>
                  </a:lnTo>
                  <a:lnTo>
                    <a:pt x="409" y="138"/>
                  </a:lnTo>
                  <a:lnTo>
                    <a:pt x="405" y="138"/>
                  </a:lnTo>
                  <a:lnTo>
                    <a:pt x="398" y="138"/>
                  </a:lnTo>
                  <a:lnTo>
                    <a:pt x="390" y="138"/>
                  </a:lnTo>
                  <a:lnTo>
                    <a:pt x="381" y="137"/>
                  </a:lnTo>
                  <a:lnTo>
                    <a:pt x="369" y="136"/>
                  </a:lnTo>
                  <a:lnTo>
                    <a:pt x="355" y="134"/>
                  </a:lnTo>
                  <a:lnTo>
                    <a:pt x="340" y="132"/>
                  </a:lnTo>
                  <a:lnTo>
                    <a:pt x="322" y="127"/>
                  </a:lnTo>
                  <a:lnTo>
                    <a:pt x="302" y="122"/>
                  </a:lnTo>
                  <a:lnTo>
                    <a:pt x="279" y="117"/>
                  </a:lnTo>
                  <a:lnTo>
                    <a:pt x="255" y="110"/>
                  </a:lnTo>
                  <a:lnTo>
                    <a:pt x="227" y="102"/>
                  </a:lnTo>
                  <a:lnTo>
                    <a:pt x="196" y="92"/>
                  </a:lnTo>
                  <a:lnTo>
                    <a:pt x="163" y="81"/>
                  </a:lnTo>
                  <a:lnTo>
                    <a:pt x="138" y="73"/>
                  </a:lnTo>
                  <a:lnTo>
                    <a:pt x="113" y="65"/>
                  </a:lnTo>
                  <a:lnTo>
                    <a:pt x="91" y="58"/>
                  </a:lnTo>
                  <a:lnTo>
                    <a:pt x="70" y="52"/>
                  </a:lnTo>
                  <a:lnTo>
                    <a:pt x="50" y="46"/>
                  </a:lnTo>
                  <a:lnTo>
                    <a:pt x="33" y="42"/>
                  </a:lnTo>
                  <a:lnTo>
                    <a:pt x="15" y="37"/>
                  </a:lnTo>
                  <a:lnTo>
                    <a:pt x="0" y="34"/>
                  </a:lnTo>
                  <a:lnTo>
                    <a:pt x="25" y="28"/>
                  </a:lnTo>
                  <a:lnTo>
                    <a:pt x="23" y="22"/>
                  </a:lnTo>
                  <a:lnTo>
                    <a:pt x="34" y="26"/>
                  </a:lnTo>
                  <a:lnTo>
                    <a:pt x="44" y="28"/>
                  </a:lnTo>
                  <a:lnTo>
                    <a:pt x="55" y="31"/>
                  </a:lnTo>
                  <a:lnTo>
                    <a:pt x="66" y="35"/>
                  </a:lnTo>
                  <a:lnTo>
                    <a:pt x="78" y="38"/>
                  </a:lnTo>
                  <a:lnTo>
                    <a:pt x="89" y="42"/>
                  </a:lnTo>
                  <a:lnTo>
                    <a:pt x="102" y="46"/>
                  </a:lnTo>
                  <a:lnTo>
                    <a:pt x="113" y="50"/>
                  </a:lnTo>
                  <a:lnTo>
                    <a:pt x="151" y="62"/>
                  </a:lnTo>
                  <a:lnTo>
                    <a:pt x="186" y="73"/>
                  </a:lnTo>
                  <a:lnTo>
                    <a:pt x="217" y="82"/>
                  </a:lnTo>
                  <a:lnTo>
                    <a:pt x="245" y="89"/>
                  </a:lnTo>
                  <a:lnTo>
                    <a:pt x="269" y="96"/>
                  </a:lnTo>
                  <a:lnTo>
                    <a:pt x="291" y="100"/>
                  </a:lnTo>
                  <a:lnTo>
                    <a:pt x="310" y="104"/>
                  </a:lnTo>
                  <a:lnTo>
                    <a:pt x="326" y="106"/>
                  </a:lnTo>
                  <a:lnTo>
                    <a:pt x="340" y="109"/>
                  </a:lnTo>
                  <a:lnTo>
                    <a:pt x="353" y="110"/>
                  </a:lnTo>
                  <a:lnTo>
                    <a:pt x="362" y="110"/>
                  </a:lnTo>
                  <a:lnTo>
                    <a:pt x="370" y="110"/>
                  </a:lnTo>
                  <a:lnTo>
                    <a:pt x="376" y="110"/>
                  </a:lnTo>
                  <a:lnTo>
                    <a:pt x="381" y="110"/>
                  </a:lnTo>
                  <a:lnTo>
                    <a:pt x="384" y="109"/>
                  </a:lnTo>
                  <a:lnTo>
                    <a:pt x="385" y="109"/>
                  </a:lnTo>
                  <a:lnTo>
                    <a:pt x="386" y="107"/>
                  </a:lnTo>
                  <a:lnTo>
                    <a:pt x="565" y="0"/>
                  </a:lnTo>
                  <a:lnTo>
                    <a:pt x="60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8443913" y="3862388"/>
              <a:ext cx="523875" cy="177800"/>
            </a:xfrm>
            <a:custGeom>
              <a:avLst/>
              <a:gdLst>
                <a:gd name="T0" fmla="*/ 298 w 660"/>
                <a:gd name="T1" fmla="*/ 16 h 226"/>
                <a:gd name="T2" fmla="*/ 299 w 660"/>
                <a:gd name="T3" fmla="*/ 16 h 226"/>
                <a:gd name="T4" fmla="*/ 300 w 660"/>
                <a:gd name="T5" fmla="*/ 15 h 226"/>
                <a:gd name="T6" fmla="*/ 304 w 660"/>
                <a:gd name="T7" fmla="*/ 14 h 226"/>
                <a:gd name="T8" fmla="*/ 310 w 660"/>
                <a:gd name="T9" fmla="*/ 12 h 226"/>
                <a:gd name="T10" fmla="*/ 318 w 660"/>
                <a:gd name="T11" fmla="*/ 9 h 226"/>
                <a:gd name="T12" fmla="*/ 327 w 660"/>
                <a:gd name="T13" fmla="*/ 7 h 226"/>
                <a:gd name="T14" fmla="*/ 338 w 660"/>
                <a:gd name="T15" fmla="*/ 5 h 226"/>
                <a:gd name="T16" fmla="*/ 351 w 660"/>
                <a:gd name="T17" fmla="*/ 2 h 226"/>
                <a:gd name="T18" fmla="*/ 366 w 660"/>
                <a:gd name="T19" fmla="*/ 1 h 226"/>
                <a:gd name="T20" fmla="*/ 382 w 660"/>
                <a:gd name="T21" fmla="*/ 0 h 226"/>
                <a:gd name="T22" fmla="*/ 401 w 660"/>
                <a:gd name="T23" fmla="*/ 1 h 226"/>
                <a:gd name="T24" fmla="*/ 419 w 660"/>
                <a:gd name="T25" fmla="*/ 2 h 226"/>
                <a:gd name="T26" fmla="*/ 440 w 660"/>
                <a:gd name="T27" fmla="*/ 6 h 226"/>
                <a:gd name="T28" fmla="*/ 463 w 660"/>
                <a:gd name="T29" fmla="*/ 10 h 226"/>
                <a:gd name="T30" fmla="*/ 486 w 660"/>
                <a:gd name="T31" fmla="*/ 18 h 226"/>
                <a:gd name="T32" fmla="*/ 510 w 660"/>
                <a:gd name="T33" fmla="*/ 28 h 226"/>
                <a:gd name="T34" fmla="*/ 535 w 660"/>
                <a:gd name="T35" fmla="*/ 39 h 226"/>
                <a:gd name="T36" fmla="*/ 555 w 660"/>
                <a:gd name="T37" fmla="*/ 48 h 226"/>
                <a:gd name="T38" fmla="*/ 573 w 660"/>
                <a:gd name="T39" fmla="*/ 58 h 226"/>
                <a:gd name="T40" fmla="*/ 591 w 660"/>
                <a:gd name="T41" fmla="*/ 66 h 226"/>
                <a:gd name="T42" fmla="*/ 607 w 660"/>
                <a:gd name="T43" fmla="*/ 73 h 226"/>
                <a:gd name="T44" fmla="*/ 622 w 660"/>
                <a:gd name="T45" fmla="*/ 78 h 226"/>
                <a:gd name="T46" fmla="*/ 636 w 660"/>
                <a:gd name="T47" fmla="*/ 84 h 226"/>
                <a:gd name="T48" fmla="*/ 648 w 660"/>
                <a:gd name="T49" fmla="*/ 89 h 226"/>
                <a:gd name="T50" fmla="*/ 660 w 660"/>
                <a:gd name="T51" fmla="*/ 92 h 226"/>
                <a:gd name="T52" fmla="*/ 437 w 660"/>
                <a:gd name="T53" fmla="*/ 226 h 226"/>
                <a:gd name="T54" fmla="*/ 435 w 660"/>
                <a:gd name="T55" fmla="*/ 226 h 226"/>
                <a:gd name="T56" fmla="*/ 432 w 660"/>
                <a:gd name="T57" fmla="*/ 226 h 226"/>
                <a:gd name="T58" fmla="*/ 427 w 660"/>
                <a:gd name="T59" fmla="*/ 226 h 226"/>
                <a:gd name="T60" fmla="*/ 421 w 660"/>
                <a:gd name="T61" fmla="*/ 226 h 226"/>
                <a:gd name="T62" fmla="*/ 413 w 660"/>
                <a:gd name="T63" fmla="*/ 226 h 226"/>
                <a:gd name="T64" fmla="*/ 403 w 660"/>
                <a:gd name="T65" fmla="*/ 225 h 226"/>
                <a:gd name="T66" fmla="*/ 391 w 660"/>
                <a:gd name="T67" fmla="*/ 222 h 226"/>
                <a:gd name="T68" fmla="*/ 379 w 660"/>
                <a:gd name="T69" fmla="*/ 220 h 226"/>
                <a:gd name="T70" fmla="*/ 363 w 660"/>
                <a:gd name="T71" fmla="*/ 218 h 226"/>
                <a:gd name="T72" fmla="*/ 345 w 660"/>
                <a:gd name="T73" fmla="*/ 214 h 226"/>
                <a:gd name="T74" fmla="*/ 325 w 660"/>
                <a:gd name="T75" fmla="*/ 209 h 226"/>
                <a:gd name="T76" fmla="*/ 303 w 660"/>
                <a:gd name="T77" fmla="*/ 203 h 226"/>
                <a:gd name="T78" fmla="*/ 277 w 660"/>
                <a:gd name="T79" fmla="*/ 196 h 226"/>
                <a:gd name="T80" fmla="*/ 250 w 660"/>
                <a:gd name="T81" fmla="*/ 188 h 226"/>
                <a:gd name="T82" fmla="*/ 219 w 660"/>
                <a:gd name="T83" fmla="*/ 179 h 226"/>
                <a:gd name="T84" fmla="*/ 185 w 660"/>
                <a:gd name="T85" fmla="*/ 167 h 226"/>
                <a:gd name="T86" fmla="*/ 171 w 660"/>
                <a:gd name="T87" fmla="*/ 162 h 226"/>
                <a:gd name="T88" fmla="*/ 157 w 660"/>
                <a:gd name="T89" fmla="*/ 158 h 226"/>
                <a:gd name="T90" fmla="*/ 144 w 660"/>
                <a:gd name="T91" fmla="*/ 154 h 226"/>
                <a:gd name="T92" fmla="*/ 131 w 660"/>
                <a:gd name="T93" fmla="*/ 150 h 226"/>
                <a:gd name="T94" fmla="*/ 118 w 660"/>
                <a:gd name="T95" fmla="*/ 146 h 226"/>
                <a:gd name="T96" fmla="*/ 106 w 660"/>
                <a:gd name="T97" fmla="*/ 143 h 226"/>
                <a:gd name="T98" fmla="*/ 93 w 660"/>
                <a:gd name="T99" fmla="*/ 141 h 226"/>
                <a:gd name="T100" fmla="*/ 81 w 660"/>
                <a:gd name="T101" fmla="*/ 137 h 226"/>
                <a:gd name="T102" fmla="*/ 70 w 660"/>
                <a:gd name="T103" fmla="*/ 135 h 226"/>
                <a:gd name="T104" fmla="*/ 58 w 660"/>
                <a:gd name="T105" fmla="*/ 131 h 226"/>
                <a:gd name="T106" fmla="*/ 48 w 660"/>
                <a:gd name="T107" fmla="*/ 130 h 226"/>
                <a:gd name="T108" fmla="*/ 36 w 660"/>
                <a:gd name="T109" fmla="*/ 128 h 226"/>
                <a:gd name="T110" fmla="*/ 27 w 660"/>
                <a:gd name="T111" fmla="*/ 126 h 226"/>
                <a:gd name="T112" fmla="*/ 17 w 660"/>
                <a:gd name="T113" fmla="*/ 124 h 226"/>
                <a:gd name="T114" fmla="*/ 9 w 660"/>
                <a:gd name="T115" fmla="*/ 122 h 226"/>
                <a:gd name="T116" fmla="*/ 0 w 660"/>
                <a:gd name="T117" fmla="*/ 121 h 226"/>
                <a:gd name="T118" fmla="*/ 298 w 660"/>
                <a:gd name="T119" fmla="*/ 16 h 226"/>
                <a:gd name="T120" fmla="*/ 298 w 660"/>
                <a:gd name="T121" fmla="*/ 1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0" h="226">
                  <a:moveTo>
                    <a:pt x="298" y="16"/>
                  </a:moveTo>
                  <a:lnTo>
                    <a:pt x="299" y="16"/>
                  </a:lnTo>
                  <a:lnTo>
                    <a:pt x="300" y="15"/>
                  </a:lnTo>
                  <a:lnTo>
                    <a:pt x="304" y="14"/>
                  </a:lnTo>
                  <a:lnTo>
                    <a:pt x="310" y="12"/>
                  </a:lnTo>
                  <a:lnTo>
                    <a:pt x="318" y="9"/>
                  </a:lnTo>
                  <a:lnTo>
                    <a:pt x="327" y="7"/>
                  </a:lnTo>
                  <a:lnTo>
                    <a:pt x="338" y="5"/>
                  </a:lnTo>
                  <a:lnTo>
                    <a:pt x="351" y="2"/>
                  </a:lnTo>
                  <a:lnTo>
                    <a:pt x="366" y="1"/>
                  </a:lnTo>
                  <a:lnTo>
                    <a:pt x="382" y="0"/>
                  </a:lnTo>
                  <a:lnTo>
                    <a:pt x="401" y="1"/>
                  </a:lnTo>
                  <a:lnTo>
                    <a:pt x="419" y="2"/>
                  </a:lnTo>
                  <a:lnTo>
                    <a:pt x="440" y="6"/>
                  </a:lnTo>
                  <a:lnTo>
                    <a:pt x="463" y="10"/>
                  </a:lnTo>
                  <a:lnTo>
                    <a:pt x="486" y="18"/>
                  </a:lnTo>
                  <a:lnTo>
                    <a:pt x="510" y="28"/>
                  </a:lnTo>
                  <a:lnTo>
                    <a:pt x="535" y="39"/>
                  </a:lnTo>
                  <a:lnTo>
                    <a:pt x="555" y="48"/>
                  </a:lnTo>
                  <a:lnTo>
                    <a:pt x="573" y="58"/>
                  </a:lnTo>
                  <a:lnTo>
                    <a:pt x="591" y="66"/>
                  </a:lnTo>
                  <a:lnTo>
                    <a:pt x="607" y="73"/>
                  </a:lnTo>
                  <a:lnTo>
                    <a:pt x="622" y="78"/>
                  </a:lnTo>
                  <a:lnTo>
                    <a:pt x="636" y="84"/>
                  </a:lnTo>
                  <a:lnTo>
                    <a:pt x="648" y="89"/>
                  </a:lnTo>
                  <a:lnTo>
                    <a:pt x="660" y="92"/>
                  </a:lnTo>
                  <a:lnTo>
                    <a:pt x="437" y="226"/>
                  </a:lnTo>
                  <a:lnTo>
                    <a:pt x="435" y="226"/>
                  </a:lnTo>
                  <a:lnTo>
                    <a:pt x="432" y="226"/>
                  </a:lnTo>
                  <a:lnTo>
                    <a:pt x="427" y="226"/>
                  </a:lnTo>
                  <a:lnTo>
                    <a:pt x="421" y="226"/>
                  </a:lnTo>
                  <a:lnTo>
                    <a:pt x="413" y="226"/>
                  </a:lnTo>
                  <a:lnTo>
                    <a:pt x="403" y="225"/>
                  </a:lnTo>
                  <a:lnTo>
                    <a:pt x="391" y="222"/>
                  </a:lnTo>
                  <a:lnTo>
                    <a:pt x="379" y="220"/>
                  </a:lnTo>
                  <a:lnTo>
                    <a:pt x="363" y="218"/>
                  </a:lnTo>
                  <a:lnTo>
                    <a:pt x="345" y="214"/>
                  </a:lnTo>
                  <a:lnTo>
                    <a:pt x="325" y="209"/>
                  </a:lnTo>
                  <a:lnTo>
                    <a:pt x="303" y="203"/>
                  </a:lnTo>
                  <a:lnTo>
                    <a:pt x="277" y="196"/>
                  </a:lnTo>
                  <a:lnTo>
                    <a:pt x="250" y="188"/>
                  </a:lnTo>
                  <a:lnTo>
                    <a:pt x="219" y="179"/>
                  </a:lnTo>
                  <a:lnTo>
                    <a:pt x="185" y="167"/>
                  </a:lnTo>
                  <a:lnTo>
                    <a:pt x="171" y="162"/>
                  </a:lnTo>
                  <a:lnTo>
                    <a:pt x="157" y="158"/>
                  </a:lnTo>
                  <a:lnTo>
                    <a:pt x="144" y="154"/>
                  </a:lnTo>
                  <a:lnTo>
                    <a:pt x="131" y="150"/>
                  </a:lnTo>
                  <a:lnTo>
                    <a:pt x="118" y="146"/>
                  </a:lnTo>
                  <a:lnTo>
                    <a:pt x="106" y="143"/>
                  </a:lnTo>
                  <a:lnTo>
                    <a:pt x="93" y="141"/>
                  </a:lnTo>
                  <a:lnTo>
                    <a:pt x="81" y="137"/>
                  </a:lnTo>
                  <a:lnTo>
                    <a:pt x="70" y="135"/>
                  </a:lnTo>
                  <a:lnTo>
                    <a:pt x="58" y="131"/>
                  </a:lnTo>
                  <a:lnTo>
                    <a:pt x="48" y="130"/>
                  </a:lnTo>
                  <a:lnTo>
                    <a:pt x="36" y="128"/>
                  </a:lnTo>
                  <a:lnTo>
                    <a:pt x="27" y="126"/>
                  </a:lnTo>
                  <a:lnTo>
                    <a:pt x="17" y="124"/>
                  </a:lnTo>
                  <a:lnTo>
                    <a:pt x="9" y="122"/>
                  </a:lnTo>
                  <a:lnTo>
                    <a:pt x="0" y="121"/>
                  </a:lnTo>
                  <a:lnTo>
                    <a:pt x="298" y="16"/>
                  </a:lnTo>
                  <a:lnTo>
                    <a:pt x="29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8456613" y="3975101"/>
              <a:ext cx="514350" cy="114300"/>
            </a:xfrm>
            <a:custGeom>
              <a:avLst/>
              <a:gdLst>
                <a:gd name="T0" fmla="*/ 160 w 648"/>
                <a:gd name="T1" fmla="*/ 52 h 145"/>
                <a:gd name="T2" fmla="*/ 198 w 648"/>
                <a:gd name="T3" fmla="*/ 64 h 145"/>
                <a:gd name="T4" fmla="*/ 232 w 648"/>
                <a:gd name="T5" fmla="*/ 75 h 145"/>
                <a:gd name="T6" fmla="*/ 264 w 648"/>
                <a:gd name="T7" fmla="*/ 84 h 145"/>
                <a:gd name="T8" fmla="*/ 291 w 648"/>
                <a:gd name="T9" fmla="*/ 91 h 145"/>
                <a:gd name="T10" fmla="*/ 315 w 648"/>
                <a:gd name="T11" fmla="*/ 98 h 145"/>
                <a:gd name="T12" fmla="*/ 337 w 648"/>
                <a:gd name="T13" fmla="*/ 102 h 145"/>
                <a:gd name="T14" fmla="*/ 357 w 648"/>
                <a:gd name="T15" fmla="*/ 106 h 145"/>
                <a:gd name="T16" fmla="*/ 373 w 648"/>
                <a:gd name="T17" fmla="*/ 108 h 145"/>
                <a:gd name="T18" fmla="*/ 387 w 648"/>
                <a:gd name="T19" fmla="*/ 110 h 145"/>
                <a:gd name="T20" fmla="*/ 400 w 648"/>
                <a:gd name="T21" fmla="*/ 112 h 145"/>
                <a:gd name="T22" fmla="*/ 409 w 648"/>
                <a:gd name="T23" fmla="*/ 112 h 145"/>
                <a:gd name="T24" fmla="*/ 417 w 648"/>
                <a:gd name="T25" fmla="*/ 112 h 145"/>
                <a:gd name="T26" fmla="*/ 423 w 648"/>
                <a:gd name="T27" fmla="*/ 112 h 145"/>
                <a:gd name="T28" fmla="*/ 427 w 648"/>
                <a:gd name="T29" fmla="*/ 112 h 145"/>
                <a:gd name="T30" fmla="*/ 431 w 648"/>
                <a:gd name="T31" fmla="*/ 110 h 145"/>
                <a:gd name="T32" fmla="*/ 432 w 648"/>
                <a:gd name="T33" fmla="*/ 110 h 145"/>
                <a:gd name="T34" fmla="*/ 433 w 648"/>
                <a:gd name="T35" fmla="*/ 109 h 145"/>
                <a:gd name="T36" fmla="*/ 615 w 648"/>
                <a:gd name="T37" fmla="*/ 0 h 145"/>
                <a:gd name="T38" fmla="*/ 614 w 648"/>
                <a:gd name="T39" fmla="*/ 3 h 145"/>
                <a:gd name="T40" fmla="*/ 616 w 648"/>
                <a:gd name="T41" fmla="*/ 4 h 145"/>
                <a:gd name="T42" fmla="*/ 623 w 648"/>
                <a:gd name="T43" fmla="*/ 6 h 145"/>
                <a:gd name="T44" fmla="*/ 632 w 648"/>
                <a:gd name="T45" fmla="*/ 8 h 145"/>
                <a:gd name="T46" fmla="*/ 646 w 648"/>
                <a:gd name="T47" fmla="*/ 10 h 145"/>
                <a:gd name="T48" fmla="*/ 647 w 648"/>
                <a:gd name="T49" fmla="*/ 10 h 145"/>
                <a:gd name="T50" fmla="*/ 647 w 648"/>
                <a:gd name="T51" fmla="*/ 10 h 145"/>
                <a:gd name="T52" fmla="*/ 647 w 648"/>
                <a:gd name="T53" fmla="*/ 10 h 145"/>
                <a:gd name="T54" fmla="*/ 648 w 648"/>
                <a:gd name="T55" fmla="*/ 10 h 145"/>
                <a:gd name="T56" fmla="*/ 425 w 648"/>
                <a:gd name="T57" fmla="*/ 145 h 145"/>
                <a:gd name="T58" fmla="*/ 423 w 648"/>
                <a:gd name="T59" fmla="*/ 145 h 145"/>
                <a:gd name="T60" fmla="*/ 419 w 648"/>
                <a:gd name="T61" fmla="*/ 145 h 145"/>
                <a:gd name="T62" fmla="*/ 415 w 648"/>
                <a:gd name="T63" fmla="*/ 145 h 145"/>
                <a:gd name="T64" fmla="*/ 408 w 648"/>
                <a:gd name="T65" fmla="*/ 145 h 145"/>
                <a:gd name="T66" fmla="*/ 400 w 648"/>
                <a:gd name="T67" fmla="*/ 145 h 145"/>
                <a:gd name="T68" fmla="*/ 390 w 648"/>
                <a:gd name="T69" fmla="*/ 144 h 145"/>
                <a:gd name="T70" fmla="*/ 379 w 648"/>
                <a:gd name="T71" fmla="*/ 143 h 145"/>
                <a:gd name="T72" fmla="*/ 365 w 648"/>
                <a:gd name="T73" fmla="*/ 140 h 145"/>
                <a:gd name="T74" fmla="*/ 349 w 648"/>
                <a:gd name="T75" fmla="*/ 137 h 145"/>
                <a:gd name="T76" fmla="*/ 332 w 648"/>
                <a:gd name="T77" fmla="*/ 133 h 145"/>
                <a:gd name="T78" fmla="*/ 311 w 648"/>
                <a:gd name="T79" fmla="*/ 129 h 145"/>
                <a:gd name="T80" fmla="*/ 289 w 648"/>
                <a:gd name="T81" fmla="*/ 123 h 145"/>
                <a:gd name="T82" fmla="*/ 264 w 648"/>
                <a:gd name="T83" fmla="*/ 116 h 145"/>
                <a:gd name="T84" fmla="*/ 236 w 648"/>
                <a:gd name="T85" fmla="*/ 108 h 145"/>
                <a:gd name="T86" fmla="*/ 205 w 648"/>
                <a:gd name="T87" fmla="*/ 98 h 145"/>
                <a:gd name="T88" fmla="*/ 171 w 648"/>
                <a:gd name="T89" fmla="*/ 87 h 145"/>
                <a:gd name="T90" fmla="*/ 145 w 648"/>
                <a:gd name="T91" fmla="*/ 78 h 145"/>
                <a:gd name="T92" fmla="*/ 120 w 648"/>
                <a:gd name="T93" fmla="*/ 70 h 145"/>
                <a:gd name="T94" fmla="*/ 95 w 648"/>
                <a:gd name="T95" fmla="*/ 63 h 145"/>
                <a:gd name="T96" fmla="*/ 72 w 648"/>
                <a:gd name="T97" fmla="*/ 56 h 145"/>
                <a:gd name="T98" fmla="*/ 52 w 648"/>
                <a:gd name="T99" fmla="*/ 51 h 145"/>
                <a:gd name="T100" fmla="*/ 33 w 648"/>
                <a:gd name="T101" fmla="*/ 46 h 145"/>
                <a:gd name="T102" fmla="*/ 16 w 648"/>
                <a:gd name="T103" fmla="*/ 41 h 145"/>
                <a:gd name="T104" fmla="*/ 0 w 648"/>
                <a:gd name="T105" fmla="*/ 38 h 145"/>
                <a:gd name="T106" fmla="*/ 50 w 648"/>
                <a:gd name="T107" fmla="*/ 21 h 145"/>
                <a:gd name="T108" fmla="*/ 63 w 648"/>
                <a:gd name="T109" fmla="*/ 24 h 145"/>
                <a:gd name="T110" fmla="*/ 76 w 648"/>
                <a:gd name="T111" fmla="*/ 27 h 145"/>
                <a:gd name="T112" fmla="*/ 88 w 648"/>
                <a:gd name="T113" fmla="*/ 31 h 145"/>
                <a:gd name="T114" fmla="*/ 102 w 648"/>
                <a:gd name="T115" fmla="*/ 34 h 145"/>
                <a:gd name="T116" fmla="*/ 116 w 648"/>
                <a:gd name="T117" fmla="*/ 38 h 145"/>
                <a:gd name="T118" fmla="*/ 131 w 648"/>
                <a:gd name="T119" fmla="*/ 42 h 145"/>
                <a:gd name="T120" fmla="*/ 145 w 648"/>
                <a:gd name="T121" fmla="*/ 47 h 145"/>
                <a:gd name="T122" fmla="*/ 160 w 648"/>
                <a:gd name="T123" fmla="*/ 5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" h="145">
                  <a:moveTo>
                    <a:pt x="160" y="52"/>
                  </a:moveTo>
                  <a:lnTo>
                    <a:pt x="198" y="64"/>
                  </a:lnTo>
                  <a:lnTo>
                    <a:pt x="232" y="75"/>
                  </a:lnTo>
                  <a:lnTo>
                    <a:pt x="264" y="84"/>
                  </a:lnTo>
                  <a:lnTo>
                    <a:pt x="291" y="91"/>
                  </a:lnTo>
                  <a:lnTo>
                    <a:pt x="315" y="98"/>
                  </a:lnTo>
                  <a:lnTo>
                    <a:pt x="337" y="102"/>
                  </a:lnTo>
                  <a:lnTo>
                    <a:pt x="357" y="106"/>
                  </a:lnTo>
                  <a:lnTo>
                    <a:pt x="373" y="108"/>
                  </a:lnTo>
                  <a:lnTo>
                    <a:pt x="387" y="110"/>
                  </a:lnTo>
                  <a:lnTo>
                    <a:pt x="400" y="112"/>
                  </a:lnTo>
                  <a:lnTo>
                    <a:pt x="409" y="112"/>
                  </a:lnTo>
                  <a:lnTo>
                    <a:pt x="417" y="112"/>
                  </a:lnTo>
                  <a:lnTo>
                    <a:pt x="423" y="112"/>
                  </a:lnTo>
                  <a:lnTo>
                    <a:pt x="427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3" y="109"/>
                  </a:lnTo>
                  <a:lnTo>
                    <a:pt x="615" y="0"/>
                  </a:lnTo>
                  <a:lnTo>
                    <a:pt x="614" y="3"/>
                  </a:lnTo>
                  <a:lnTo>
                    <a:pt x="616" y="4"/>
                  </a:lnTo>
                  <a:lnTo>
                    <a:pt x="623" y="6"/>
                  </a:lnTo>
                  <a:lnTo>
                    <a:pt x="632" y="8"/>
                  </a:lnTo>
                  <a:lnTo>
                    <a:pt x="646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8" y="10"/>
                  </a:lnTo>
                  <a:lnTo>
                    <a:pt x="425" y="145"/>
                  </a:lnTo>
                  <a:lnTo>
                    <a:pt x="423" y="145"/>
                  </a:lnTo>
                  <a:lnTo>
                    <a:pt x="419" y="145"/>
                  </a:lnTo>
                  <a:lnTo>
                    <a:pt x="415" y="145"/>
                  </a:lnTo>
                  <a:lnTo>
                    <a:pt x="408" y="145"/>
                  </a:lnTo>
                  <a:lnTo>
                    <a:pt x="400" y="145"/>
                  </a:lnTo>
                  <a:lnTo>
                    <a:pt x="390" y="144"/>
                  </a:lnTo>
                  <a:lnTo>
                    <a:pt x="379" y="143"/>
                  </a:lnTo>
                  <a:lnTo>
                    <a:pt x="365" y="140"/>
                  </a:lnTo>
                  <a:lnTo>
                    <a:pt x="349" y="137"/>
                  </a:lnTo>
                  <a:lnTo>
                    <a:pt x="332" y="133"/>
                  </a:lnTo>
                  <a:lnTo>
                    <a:pt x="311" y="129"/>
                  </a:lnTo>
                  <a:lnTo>
                    <a:pt x="289" y="123"/>
                  </a:lnTo>
                  <a:lnTo>
                    <a:pt x="264" y="116"/>
                  </a:lnTo>
                  <a:lnTo>
                    <a:pt x="236" y="108"/>
                  </a:lnTo>
                  <a:lnTo>
                    <a:pt x="205" y="98"/>
                  </a:lnTo>
                  <a:lnTo>
                    <a:pt x="171" y="87"/>
                  </a:lnTo>
                  <a:lnTo>
                    <a:pt x="145" y="78"/>
                  </a:lnTo>
                  <a:lnTo>
                    <a:pt x="120" y="70"/>
                  </a:lnTo>
                  <a:lnTo>
                    <a:pt x="95" y="63"/>
                  </a:lnTo>
                  <a:lnTo>
                    <a:pt x="72" y="56"/>
                  </a:lnTo>
                  <a:lnTo>
                    <a:pt x="52" y="51"/>
                  </a:lnTo>
                  <a:lnTo>
                    <a:pt x="33" y="46"/>
                  </a:lnTo>
                  <a:lnTo>
                    <a:pt x="16" y="41"/>
                  </a:lnTo>
                  <a:lnTo>
                    <a:pt x="0" y="38"/>
                  </a:lnTo>
                  <a:lnTo>
                    <a:pt x="50" y="21"/>
                  </a:lnTo>
                  <a:lnTo>
                    <a:pt x="63" y="24"/>
                  </a:lnTo>
                  <a:lnTo>
                    <a:pt x="76" y="27"/>
                  </a:lnTo>
                  <a:lnTo>
                    <a:pt x="88" y="31"/>
                  </a:lnTo>
                  <a:lnTo>
                    <a:pt x="102" y="34"/>
                  </a:lnTo>
                  <a:lnTo>
                    <a:pt x="116" y="38"/>
                  </a:lnTo>
                  <a:lnTo>
                    <a:pt x="131" y="42"/>
                  </a:lnTo>
                  <a:lnTo>
                    <a:pt x="145" y="47"/>
                  </a:lnTo>
                  <a:lnTo>
                    <a:pt x="16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8451851" y="4024313"/>
              <a:ext cx="515938" cy="117475"/>
            </a:xfrm>
            <a:custGeom>
              <a:avLst/>
              <a:gdLst>
                <a:gd name="T0" fmla="*/ 168 w 650"/>
                <a:gd name="T1" fmla="*/ 52 h 149"/>
                <a:gd name="T2" fmla="*/ 206 w 650"/>
                <a:gd name="T3" fmla="*/ 65 h 149"/>
                <a:gd name="T4" fmla="*/ 241 w 650"/>
                <a:gd name="T5" fmla="*/ 75 h 149"/>
                <a:gd name="T6" fmla="*/ 272 w 650"/>
                <a:gd name="T7" fmla="*/ 84 h 149"/>
                <a:gd name="T8" fmla="*/ 300 w 650"/>
                <a:gd name="T9" fmla="*/ 92 h 149"/>
                <a:gd name="T10" fmla="*/ 324 w 650"/>
                <a:gd name="T11" fmla="*/ 98 h 149"/>
                <a:gd name="T12" fmla="*/ 346 w 650"/>
                <a:gd name="T13" fmla="*/ 103 h 149"/>
                <a:gd name="T14" fmla="*/ 365 w 650"/>
                <a:gd name="T15" fmla="*/ 106 h 149"/>
                <a:gd name="T16" fmla="*/ 381 w 650"/>
                <a:gd name="T17" fmla="*/ 108 h 149"/>
                <a:gd name="T18" fmla="*/ 395 w 650"/>
                <a:gd name="T19" fmla="*/ 111 h 149"/>
                <a:gd name="T20" fmla="*/ 408 w 650"/>
                <a:gd name="T21" fmla="*/ 112 h 149"/>
                <a:gd name="T22" fmla="*/ 417 w 650"/>
                <a:gd name="T23" fmla="*/ 112 h 149"/>
                <a:gd name="T24" fmla="*/ 425 w 650"/>
                <a:gd name="T25" fmla="*/ 112 h 149"/>
                <a:gd name="T26" fmla="*/ 431 w 650"/>
                <a:gd name="T27" fmla="*/ 112 h 149"/>
                <a:gd name="T28" fmla="*/ 436 w 650"/>
                <a:gd name="T29" fmla="*/ 112 h 149"/>
                <a:gd name="T30" fmla="*/ 439 w 650"/>
                <a:gd name="T31" fmla="*/ 111 h 149"/>
                <a:gd name="T32" fmla="*/ 440 w 650"/>
                <a:gd name="T33" fmla="*/ 111 h 149"/>
                <a:gd name="T34" fmla="*/ 441 w 650"/>
                <a:gd name="T35" fmla="*/ 109 h 149"/>
                <a:gd name="T36" fmla="*/ 625 w 650"/>
                <a:gd name="T37" fmla="*/ 0 h 149"/>
                <a:gd name="T38" fmla="*/ 622 w 650"/>
                <a:gd name="T39" fmla="*/ 7 h 149"/>
                <a:gd name="T40" fmla="*/ 625 w 650"/>
                <a:gd name="T41" fmla="*/ 8 h 149"/>
                <a:gd name="T42" fmla="*/ 629 w 650"/>
                <a:gd name="T43" fmla="*/ 9 h 149"/>
                <a:gd name="T44" fmla="*/ 638 w 650"/>
                <a:gd name="T45" fmla="*/ 12 h 149"/>
                <a:gd name="T46" fmla="*/ 650 w 650"/>
                <a:gd name="T47" fmla="*/ 15 h 149"/>
                <a:gd name="T48" fmla="*/ 429 w 650"/>
                <a:gd name="T49" fmla="*/ 149 h 149"/>
                <a:gd name="T50" fmla="*/ 426 w 650"/>
                <a:gd name="T51" fmla="*/ 149 h 149"/>
                <a:gd name="T52" fmla="*/ 423 w 650"/>
                <a:gd name="T53" fmla="*/ 149 h 149"/>
                <a:gd name="T54" fmla="*/ 418 w 650"/>
                <a:gd name="T55" fmla="*/ 149 h 149"/>
                <a:gd name="T56" fmla="*/ 413 w 650"/>
                <a:gd name="T57" fmla="*/ 149 h 149"/>
                <a:gd name="T58" fmla="*/ 404 w 650"/>
                <a:gd name="T59" fmla="*/ 149 h 149"/>
                <a:gd name="T60" fmla="*/ 394 w 650"/>
                <a:gd name="T61" fmla="*/ 147 h 149"/>
                <a:gd name="T62" fmla="*/ 383 w 650"/>
                <a:gd name="T63" fmla="*/ 145 h 149"/>
                <a:gd name="T64" fmla="*/ 370 w 650"/>
                <a:gd name="T65" fmla="*/ 143 h 149"/>
                <a:gd name="T66" fmla="*/ 354 w 650"/>
                <a:gd name="T67" fmla="*/ 141 h 149"/>
                <a:gd name="T68" fmla="*/ 336 w 650"/>
                <a:gd name="T69" fmla="*/ 137 h 149"/>
                <a:gd name="T70" fmla="*/ 316 w 650"/>
                <a:gd name="T71" fmla="*/ 131 h 149"/>
                <a:gd name="T72" fmla="*/ 294 w 650"/>
                <a:gd name="T73" fmla="*/ 126 h 149"/>
                <a:gd name="T74" fmla="*/ 268 w 650"/>
                <a:gd name="T75" fmla="*/ 119 h 149"/>
                <a:gd name="T76" fmla="*/ 241 w 650"/>
                <a:gd name="T77" fmla="*/ 111 h 149"/>
                <a:gd name="T78" fmla="*/ 210 w 650"/>
                <a:gd name="T79" fmla="*/ 101 h 149"/>
                <a:gd name="T80" fmla="*/ 176 w 650"/>
                <a:gd name="T81" fmla="*/ 90 h 149"/>
                <a:gd name="T82" fmla="*/ 149 w 650"/>
                <a:gd name="T83" fmla="*/ 81 h 149"/>
                <a:gd name="T84" fmla="*/ 122 w 650"/>
                <a:gd name="T85" fmla="*/ 73 h 149"/>
                <a:gd name="T86" fmla="*/ 97 w 650"/>
                <a:gd name="T87" fmla="*/ 66 h 149"/>
                <a:gd name="T88" fmla="*/ 74 w 650"/>
                <a:gd name="T89" fmla="*/ 59 h 149"/>
                <a:gd name="T90" fmla="*/ 53 w 650"/>
                <a:gd name="T91" fmla="*/ 53 h 149"/>
                <a:gd name="T92" fmla="*/ 33 w 650"/>
                <a:gd name="T93" fmla="*/ 48 h 149"/>
                <a:gd name="T94" fmla="*/ 16 w 650"/>
                <a:gd name="T95" fmla="*/ 44 h 149"/>
                <a:gd name="T96" fmla="*/ 0 w 650"/>
                <a:gd name="T97" fmla="*/ 40 h 149"/>
                <a:gd name="T98" fmla="*/ 56 w 650"/>
                <a:gd name="T99" fmla="*/ 18 h 149"/>
                <a:gd name="T100" fmla="*/ 68 w 650"/>
                <a:gd name="T101" fmla="*/ 22 h 149"/>
                <a:gd name="T102" fmla="*/ 81 w 650"/>
                <a:gd name="T103" fmla="*/ 25 h 149"/>
                <a:gd name="T104" fmla="*/ 94 w 650"/>
                <a:gd name="T105" fmla="*/ 29 h 149"/>
                <a:gd name="T106" fmla="*/ 108 w 650"/>
                <a:gd name="T107" fmla="*/ 33 h 149"/>
                <a:gd name="T108" fmla="*/ 122 w 650"/>
                <a:gd name="T109" fmla="*/ 37 h 149"/>
                <a:gd name="T110" fmla="*/ 137 w 650"/>
                <a:gd name="T111" fmla="*/ 42 h 149"/>
                <a:gd name="T112" fmla="*/ 152 w 650"/>
                <a:gd name="T113" fmla="*/ 47 h 149"/>
                <a:gd name="T114" fmla="*/ 168 w 650"/>
                <a:gd name="T115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0" h="149">
                  <a:moveTo>
                    <a:pt x="168" y="52"/>
                  </a:moveTo>
                  <a:lnTo>
                    <a:pt x="206" y="65"/>
                  </a:lnTo>
                  <a:lnTo>
                    <a:pt x="241" y="75"/>
                  </a:lnTo>
                  <a:lnTo>
                    <a:pt x="272" y="84"/>
                  </a:lnTo>
                  <a:lnTo>
                    <a:pt x="300" y="92"/>
                  </a:lnTo>
                  <a:lnTo>
                    <a:pt x="324" y="98"/>
                  </a:lnTo>
                  <a:lnTo>
                    <a:pt x="346" y="103"/>
                  </a:lnTo>
                  <a:lnTo>
                    <a:pt x="365" y="106"/>
                  </a:lnTo>
                  <a:lnTo>
                    <a:pt x="381" y="108"/>
                  </a:lnTo>
                  <a:lnTo>
                    <a:pt x="395" y="111"/>
                  </a:lnTo>
                  <a:lnTo>
                    <a:pt x="408" y="112"/>
                  </a:lnTo>
                  <a:lnTo>
                    <a:pt x="417" y="112"/>
                  </a:lnTo>
                  <a:lnTo>
                    <a:pt x="425" y="112"/>
                  </a:lnTo>
                  <a:lnTo>
                    <a:pt x="431" y="112"/>
                  </a:lnTo>
                  <a:lnTo>
                    <a:pt x="436" y="112"/>
                  </a:lnTo>
                  <a:lnTo>
                    <a:pt x="439" y="111"/>
                  </a:lnTo>
                  <a:lnTo>
                    <a:pt x="440" y="111"/>
                  </a:lnTo>
                  <a:lnTo>
                    <a:pt x="441" y="109"/>
                  </a:lnTo>
                  <a:lnTo>
                    <a:pt x="625" y="0"/>
                  </a:lnTo>
                  <a:lnTo>
                    <a:pt x="622" y="7"/>
                  </a:lnTo>
                  <a:lnTo>
                    <a:pt x="625" y="8"/>
                  </a:lnTo>
                  <a:lnTo>
                    <a:pt x="629" y="9"/>
                  </a:lnTo>
                  <a:lnTo>
                    <a:pt x="638" y="12"/>
                  </a:lnTo>
                  <a:lnTo>
                    <a:pt x="650" y="15"/>
                  </a:lnTo>
                  <a:lnTo>
                    <a:pt x="429" y="149"/>
                  </a:lnTo>
                  <a:lnTo>
                    <a:pt x="426" y="149"/>
                  </a:lnTo>
                  <a:lnTo>
                    <a:pt x="423" y="149"/>
                  </a:lnTo>
                  <a:lnTo>
                    <a:pt x="418" y="149"/>
                  </a:lnTo>
                  <a:lnTo>
                    <a:pt x="413" y="149"/>
                  </a:lnTo>
                  <a:lnTo>
                    <a:pt x="404" y="149"/>
                  </a:lnTo>
                  <a:lnTo>
                    <a:pt x="394" y="147"/>
                  </a:lnTo>
                  <a:lnTo>
                    <a:pt x="383" y="145"/>
                  </a:lnTo>
                  <a:lnTo>
                    <a:pt x="370" y="143"/>
                  </a:lnTo>
                  <a:lnTo>
                    <a:pt x="354" y="141"/>
                  </a:lnTo>
                  <a:lnTo>
                    <a:pt x="336" y="137"/>
                  </a:lnTo>
                  <a:lnTo>
                    <a:pt x="316" y="131"/>
                  </a:lnTo>
                  <a:lnTo>
                    <a:pt x="294" y="126"/>
                  </a:lnTo>
                  <a:lnTo>
                    <a:pt x="268" y="119"/>
                  </a:lnTo>
                  <a:lnTo>
                    <a:pt x="241" y="111"/>
                  </a:lnTo>
                  <a:lnTo>
                    <a:pt x="210" y="101"/>
                  </a:lnTo>
                  <a:lnTo>
                    <a:pt x="176" y="90"/>
                  </a:lnTo>
                  <a:lnTo>
                    <a:pt x="149" y="81"/>
                  </a:lnTo>
                  <a:lnTo>
                    <a:pt x="122" y="73"/>
                  </a:lnTo>
                  <a:lnTo>
                    <a:pt x="97" y="66"/>
                  </a:lnTo>
                  <a:lnTo>
                    <a:pt x="74" y="59"/>
                  </a:lnTo>
                  <a:lnTo>
                    <a:pt x="53" y="53"/>
                  </a:lnTo>
                  <a:lnTo>
                    <a:pt x="33" y="48"/>
                  </a:lnTo>
                  <a:lnTo>
                    <a:pt x="16" y="44"/>
                  </a:lnTo>
                  <a:lnTo>
                    <a:pt x="0" y="40"/>
                  </a:lnTo>
                  <a:lnTo>
                    <a:pt x="56" y="18"/>
                  </a:lnTo>
                  <a:lnTo>
                    <a:pt x="68" y="22"/>
                  </a:lnTo>
                  <a:lnTo>
                    <a:pt x="81" y="25"/>
                  </a:lnTo>
                  <a:lnTo>
                    <a:pt x="94" y="29"/>
                  </a:lnTo>
                  <a:lnTo>
                    <a:pt x="108" y="33"/>
                  </a:lnTo>
                  <a:lnTo>
                    <a:pt x="122" y="37"/>
                  </a:lnTo>
                  <a:lnTo>
                    <a:pt x="137" y="42"/>
                  </a:lnTo>
                  <a:lnTo>
                    <a:pt x="152" y="47"/>
                  </a:lnTo>
                  <a:lnTo>
                    <a:pt x="16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8435976" y="4070351"/>
              <a:ext cx="519113" cy="112713"/>
            </a:xfrm>
            <a:custGeom>
              <a:avLst/>
              <a:gdLst>
                <a:gd name="T0" fmla="*/ 187 w 655"/>
                <a:gd name="T1" fmla="*/ 59 h 141"/>
                <a:gd name="T2" fmla="*/ 225 w 655"/>
                <a:gd name="T3" fmla="*/ 71 h 141"/>
                <a:gd name="T4" fmla="*/ 260 w 655"/>
                <a:gd name="T5" fmla="*/ 82 h 141"/>
                <a:gd name="T6" fmla="*/ 291 w 655"/>
                <a:gd name="T7" fmla="*/ 91 h 141"/>
                <a:gd name="T8" fmla="*/ 318 w 655"/>
                <a:gd name="T9" fmla="*/ 98 h 141"/>
                <a:gd name="T10" fmla="*/ 343 w 655"/>
                <a:gd name="T11" fmla="*/ 105 h 141"/>
                <a:gd name="T12" fmla="*/ 365 w 655"/>
                <a:gd name="T13" fmla="*/ 109 h 141"/>
                <a:gd name="T14" fmla="*/ 384 w 655"/>
                <a:gd name="T15" fmla="*/ 113 h 141"/>
                <a:gd name="T16" fmla="*/ 400 w 655"/>
                <a:gd name="T17" fmla="*/ 115 h 141"/>
                <a:gd name="T18" fmla="*/ 414 w 655"/>
                <a:gd name="T19" fmla="*/ 117 h 141"/>
                <a:gd name="T20" fmla="*/ 426 w 655"/>
                <a:gd name="T21" fmla="*/ 118 h 141"/>
                <a:gd name="T22" fmla="*/ 436 w 655"/>
                <a:gd name="T23" fmla="*/ 118 h 141"/>
                <a:gd name="T24" fmla="*/ 443 w 655"/>
                <a:gd name="T25" fmla="*/ 118 h 141"/>
                <a:gd name="T26" fmla="*/ 450 w 655"/>
                <a:gd name="T27" fmla="*/ 118 h 141"/>
                <a:gd name="T28" fmla="*/ 453 w 655"/>
                <a:gd name="T29" fmla="*/ 118 h 141"/>
                <a:gd name="T30" fmla="*/ 457 w 655"/>
                <a:gd name="T31" fmla="*/ 117 h 141"/>
                <a:gd name="T32" fmla="*/ 458 w 655"/>
                <a:gd name="T33" fmla="*/ 117 h 141"/>
                <a:gd name="T34" fmla="*/ 460 w 655"/>
                <a:gd name="T35" fmla="*/ 116 h 141"/>
                <a:gd name="T36" fmla="*/ 655 w 655"/>
                <a:gd name="T37" fmla="*/ 0 h 141"/>
                <a:gd name="T38" fmla="*/ 654 w 655"/>
                <a:gd name="T39" fmla="*/ 4 h 141"/>
                <a:gd name="T40" fmla="*/ 427 w 655"/>
                <a:gd name="T41" fmla="*/ 141 h 141"/>
                <a:gd name="T42" fmla="*/ 424 w 655"/>
                <a:gd name="T43" fmla="*/ 141 h 141"/>
                <a:gd name="T44" fmla="*/ 421 w 655"/>
                <a:gd name="T45" fmla="*/ 141 h 141"/>
                <a:gd name="T46" fmla="*/ 416 w 655"/>
                <a:gd name="T47" fmla="*/ 141 h 141"/>
                <a:gd name="T48" fmla="*/ 411 w 655"/>
                <a:gd name="T49" fmla="*/ 141 h 141"/>
                <a:gd name="T50" fmla="*/ 403 w 655"/>
                <a:gd name="T51" fmla="*/ 141 h 141"/>
                <a:gd name="T52" fmla="*/ 392 w 655"/>
                <a:gd name="T53" fmla="*/ 140 h 141"/>
                <a:gd name="T54" fmla="*/ 381 w 655"/>
                <a:gd name="T55" fmla="*/ 138 h 141"/>
                <a:gd name="T56" fmla="*/ 368 w 655"/>
                <a:gd name="T57" fmla="*/ 136 h 141"/>
                <a:gd name="T58" fmla="*/ 352 w 655"/>
                <a:gd name="T59" fmla="*/ 133 h 141"/>
                <a:gd name="T60" fmla="*/ 335 w 655"/>
                <a:gd name="T61" fmla="*/ 130 h 141"/>
                <a:gd name="T62" fmla="*/ 314 w 655"/>
                <a:gd name="T63" fmla="*/ 124 h 141"/>
                <a:gd name="T64" fmla="*/ 292 w 655"/>
                <a:gd name="T65" fmla="*/ 118 h 141"/>
                <a:gd name="T66" fmla="*/ 267 w 655"/>
                <a:gd name="T67" fmla="*/ 112 h 141"/>
                <a:gd name="T68" fmla="*/ 239 w 655"/>
                <a:gd name="T69" fmla="*/ 103 h 141"/>
                <a:gd name="T70" fmla="*/ 208 w 655"/>
                <a:gd name="T71" fmla="*/ 94 h 141"/>
                <a:gd name="T72" fmla="*/ 174 w 655"/>
                <a:gd name="T73" fmla="*/ 83 h 141"/>
                <a:gd name="T74" fmla="*/ 147 w 655"/>
                <a:gd name="T75" fmla="*/ 74 h 141"/>
                <a:gd name="T76" fmla="*/ 121 w 655"/>
                <a:gd name="T77" fmla="*/ 65 h 141"/>
                <a:gd name="T78" fmla="*/ 97 w 655"/>
                <a:gd name="T79" fmla="*/ 59 h 141"/>
                <a:gd name="T80" fmla="*/ 74 w 655"/>
                <a:gd name="T81" fmla="*/ 52 h 141"/>
                <a:gd name="T82" fmla="*/ 53 w 655"/>
                <a:gd name="T83" fmla="*/ 46 h 141"/>
                <a:gd name="T84" fmla="*/ 34 w 655"/>
                <a:gd name="T85" fmla="*/ 41 h 141"/>
                <a:gd name="T86" fmla="*/ 17 w 655"/>
                <a:gd name="T87" fmla="*/ 37 h 141"/>
                <a:gd name="T88" fmla="*/ 0 w 655"/>
                <a:gd name="T89" fmla="*/ 33 h 141"/>
                <a:gd name="T90" fmla="*/ 45 w 655"/>
                <a:gd name="T91" fmla="*/ 17 h 141"/>
                <a:gd name="T92" fmla="*/ 59 w 655"/>
                <a:gd name="T93" fmla="*/ 21 h 141"/>
                <a:gd name="T94" fmla="*/ 75 w 655"/>
                <a:gd name="T95" fmla="*/ 25 h 141"/>
                <a:gd name="T96" fmla="*/ 91 w 655"/>
                <a:gd name="T97" fmla="*/ 30 h 141"/>
                <a:gd name="T98" fmla="*/ 109 w 655"/>
                <a:gd name="T99" fmla="*/ 34 h 141"/>
                <a:gd name="T100" fmla="*/ 127 w 655"/>
                <a:gd name="T101" fmla="*/ 40 h 141"/>
                <a:gd name="T102" fmla="*/ 147 w 655"/>
                <a:gd name="T103" fmla="*/ 46 h 141"/>
                <a:gd name="T104" fmla="*/ 166 w 655"/>
                <a:gd name="T105" fmla="*/ 52 h 141"/>
                <a:gd name="T106" fmla="*/ 187 w 655"/>
                <a:gd name="T107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5" h="141">
                  <a:moveTo>
                    <a:pt x="187" y="59"/>
                  </a:moveTo>
                  <a:lnTo>
                    <a:pt x="225" y="71"/>
                  </a:lnTo>
                  <a:lnTo>
                    <a:pt x="260" y="82"/>
                  </a:lnTo>
                  <a:lnTo>
                    <a:pt x="291" y="91"/>
                  </a:lnTo>
                  <a:lnTo>
                    <a:pt x="318" y="98"/>
                  </a:lnTo>
                  <a:lnTo>
                    <a:pt x="343" y="105"/>
                  </a:lnTo>
                  <a:lnTo>
                    <a:pt x="365" y="109"/>
                  </a:lnTo>
                  <a:lnTo>
                    <a:pt x="384" y="113"/>
                  </a:lnTo>
                  <a:lnTo>
                    <a:pt x="400" y="115"/>
                  </a:lnTo>
                  <a:lnTo>
                    <a:pt x="414" y="117"/>
                  </a:lnTo>
                  <a:lnTo>
                    <a:pt x="426" y="118"/>
                  </a:lnTo>
                  <a:lnTo>
                    <a:pt x="436" y="118"/>
                  </a:lnTo>
                  <a:lnTo>
                    <a:pt x="443" y="118"/>
                  </a:lnTo>
                  <a:lnTo>
                    <a:pt x="450" y="118"/>
                  </a:lnTo>
                  <a:lnTo>
                    <a:pt x="453" y="118"/>
                  </a:lnTo>
                  <a:lnTo>
                    <a:pt x="457" y="117"/>
                  </a:lnTo>
                  <a:lnTo>
                    <a:pt x="458" y="117"/>
                  </a:lnTo>
                  <a:lnTo>
                    <a:pt x="460" y="116"/>
                  </a:lnTo>
                  <a:lnTo>
                    <a:pt x="655" y="0"/>
                  </a:lnTo>
                  <a:lnTo>
                    <a:pt x="654" y="4"/>
                  </a:lnTo>
                  <a:lnTo>
                    <a:pt x="427" y="141"/>
                  </a:lnTo>
                  <a:lnTo>
                    <a:pt x="424" y="141"/>
                  </a:lnTo>
                  <a:lnTo>
                    <a:pt x="421" y="141"/>
                  </a:lnTo>
                  <a:lnTo>
                    <a:pt x="416" y="141"/>
                  </a:lnTo>
                  <a:lnTo>
                    <a:pt x="411" y="141"/>
                  </a:lnTo>
                  <a:lnTo>
                    <a:pt x="403" y="141"/>
                  </a:lnTo>
                  <a:lnTo>
                    <a:pt x="392" y="140"/>
                  </a:lnTo>
                  <a:lnTo>
                    <a:pt x="381" y="138"/>
                  </a:lnTo>
                  <a:lnTo>
                    <a:pt x="368" y="136"/>
                  </a:lnTo>
                  <a:lnTo>
                    <a:pt x="352" y="133"/>
                  </a:lnTo>
                  <a:lnTo>
                    <a:pt x="335" y="130"/>
                  </a:lnTo>
                  <a:lnTo>
                    <a:pt x="314" y="124"/>
                  </a:lnTo>
                  <a:lnTo>
                    <a:pt x="292" y="118"/>
                  </a:lnTo>
                  <a:lnTo>
                    <a:pt x="267" y="112"/>
                  </a:lnTo>
                  <a:lnTo>
                    <a:pt x="239" y="103"/>
                  </a:lnTo>
                  <a:lnTo>
                    <a:pt x="208" y="94"/>
                  </a:lnTo>
                  <a:lnTo>
                    <a:pt x="174" y="83"/>
                  </a:lnTo>
                  <a:lnTo>
                    <a:pt x="147" y="74"/>
                  </a:lnTo>
                  <a:lnTo>
                    <a:pt x="121" y="65"/>
                  </a:lnTo>
                  <a:lnTo>
                    <a:pt x="97" y="59"/>
                  </a:lnTo>
                  <a:lnTo>
                    <a:pt x="74" y="52"/>
                  </a:lnTo>
                  <a:lnTo>
                    <a:pt x="53" y="46"/>
                  </a:lnTo>
                  <a:lnTo>
                    <a:pt x="34" y="41"/>
                  </a:lnTo>
                  <a:lnTo>
                    <a:pt x="17" y="37"/>
                  </a:lnTo>
                  <a:lnTo>
                    <a:pt x="0" y="33"/>
                  </a:lnTo>
                  <a:lnTo>
                    <a:pt x="45" y="17"/>
                  </a:lnTo>
                  <a:lnTo>
                    <a:pt x="59" y="21"/>
                  </a:lnTo>
                  <a:lnTo>
                    <a:pt x="75" y="25"/>
                  </a:lnTo>
                  <a:lnTo>
                    <a:pt x="91" y="30"/>
                  </a:lnTo>
                  <a:lnTo>
                    <a:pt x="109" y="34"/>
                  </a:lnTo>
                  <a:lnTo>
                    <a:pt x="127" y="40"/>
                  </a:lnTo>
                  <a:lnTo>
                    <a:pt x="147" y="46"/>
                  </a:lnTo>
                  <a:lnTo>
                    <a:pt x="166" y="52"/>
                  </a:lnTo>
                  <a:lnTo>
                    <a:pt x="18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8464551" y="4135438"/>
              <a:ext cx="506413" cy="120650"/>
            </a:xfrm>
            <a:custGeom>
              <a:avLst/>
              <a:gdLst>
                <a:gd name="T0" fmla="*/ 167 w 638"/>
                <a:gd name="T1" fmla="*/ 41 h 150"/>
                <a:gd name="T2" fmla="*/ 233 w 638"/>
                <a:gd name="T3" fmla="*/ 61 h 150"/>
                <a:gd name="T4" fmla="*/ 285 w 638"/>
                <a:gd name="T5" fmla="*/ 74 h 150"/>
                <a:gd name="T6" fmla="*/ 326 w 638"/>
                <a:gd name="T7" fmla="*/ 83 h 150"/>
                <a:gd name="T8" fmla="*/ 356 w 638"/>
                <a:gd name="T9" fmla="*/ 87 h 150"/>
                <a:gd name="T10" fmla="*/ 378 w 638"/>
                <a:gd name="T11" fmla="*/ 88 h 150"/>
                <a:gd name="T12" fmla="*/ 392 w 638"/>
                <a:gd name="T13" fmla="*/ 88 h 150"/>
                <a:gd name="T14" fmla="*/ 399 w 638"/>
                <a:gd name="T15" fmla="*/ 87 h 150"/>
                <a:gd name="T16" fmla="*/ 402 w 638"/>
                <a:gd name="T17" fmla="*/ 86 h 150"/>
                <a:gd name="T18" fmla="*/ 550 w 638"/>
                <a:gd name="T19" fmla="*/ 1 h 150"/>
                <a:gd name="T20" fmla="*/ 557 w 638"/>
                <a:gd name="T21" fmla="*/ 2 h 150"/>
                <a:gd name="T22" fmla="*/ 568 w 638"/>
                <a:gd name="T23" fmla="*/ 4 h 150"/>
                <a:gd name="T24" fmla="*/ 582 w 638"/>
                <a:gd name="T25" fmla="*/ 8 h 150"/>
                <a:gd name="T26" fmla="*/ 597 w 638"/>
                <a:gd name="T27" fmla="*/ 11 h 150"/>
                <a:gd name="T28" fmla="*/ 609 w 638"/>
                <a:gd name="T29" fmla="*/ 15 h 150"/>
                <a:gd name="T30" fmla="*/ 621 w 638"/>
                <a:gd name="T31" fmla="*/ 16 h 150"/>
                <a:gd name="T32" fmla="*/ 633 w 638"/>
                <a:gd name="T33" fmla="*/ 18 h 150"/>
                <a:gd name="T34" fmla="*/ 418 w 638"/>
                <a:gd name="T35" fmla="*/ 150 h 150"/>
                <a:gd name="T36" fmla="*/ 413 w 638"/>
                <a:gd name="T37" fmla="*/ 150 h 150"/>
                <a:gd name="T38" fmla="*/ 402 w 638"/>
                <a:gd name="T39" fmla="*/ 150 h 150"/>
                <a:gd name="T40" fmla="*/ 384 w 638"/>
                <a:gd name="T41" fmla="*/ 149 h 150"/>
                <a:gd name="T42" fmla="*/ 360 w 638"/>
                <a:gd name="T43" fmla="*/ 146 h 150"/>
                <a:gd name="T44" fmla="*/ 326 w 638"/>
                <a:gd name="T45" fmla="*/ 139 h 150"/>
                <a:gd name="T46" fmla="*/ 284 w 638"/>
                <a:gd name="T47" fmla="*/ 129 h 150"/>
                <a:gd name="T48" fmla="*/ 231 w 638"/>
                <a:gd name="T49" fmla="*/ 114 h 150"/>
                <a:gd name="T50" fmla="*/ 166 w 638"/>
                <a:gd name="T51" fmla="*/ 93 h 150"/>
                <a:gd name="T52" fmla="*/ 116 w 638"/>
                <a:gd name="T53" fmla="*/ 77 h 150"/>
                <a:gd name="T54" fmla="*/ 72 w 638"/>
                <a:gd name="T55" fmla="*/ 63 h 150"/>
                <a:gd name="T56" fmla="*/ 32 w 638"/>
                <a:gd name="T57" fmla="*/ 53 h 150"/>
                <a:gd name="T58" fmla="*/ 0 w 638"/>
                <a:gd name="T59" fmla="*/ 45 h 150"/>
                <a:gd name="T60" fmla="*/ 104 w 638"/>
                <a:gd name="T61" fmla="*/ 20 h 150"/>
                <a:gd name="T62" fmla="*/ 121 w 638"/>
                <a:gd name="T63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8" h="150">
                  <a:moveTo>
                    <a:pt x="129" y="28"/>
                  </a:moveTo>
                  <a:lnTo>
                    <a:pt x="167" y="41"/>
                  </a:lnTo>
                  <a:lnTo>
                    <a:pt x="202" y="51"/>
                  </a:lnTo>
                  <a:lnTo>
                    <a:pt x="233" y="61"/>
                  </a:lnTo>
                  <a:lnTo>
                    <a:pt x="261" y="68"/>
                  </a:lnTo>
                  <a:lnTo>
                    <a:pt x="285" y="74"/>
                  </a:lnTo>
                  <a:lnTo>
                    <a:pt x="307" y="79"/>
                  </a:lnTo>
                  <a:lnTo>
                    <a:pt x="326" y="83"/>
                  </a:lnTo>
                  <a:lnTo>
                    <a:pt x="342" y="85"/>
                  </a:lnTo>
                  <a:lnTo>
                    <a:pt x="356" y="87"/>
                  </a:lnTo>
                  <a:lnTo>
                    <a:pt x="368" y="88"/>
                  </a:lnTo>
                  <a:lnTo>
                    <a:pt x="378" y="88"/>
                  </a:lnTo>
                  <a:lnTo>
                    <a:pt x="385" y="88"/>
                  </a:lnTo>
                  <a:lnTo>
                    <a:pt x="392" y="88"/>
                  </a:lnTo>
                  <a:lnTo>
                    <a:pt x="395" y="88"/>
                  </a:lnTo>
                  <a:lnTo>
                    <a:pt x="399" y="87"/>
                  </a:lnTo>
                  <a:lnTo>
                    <a:pt x="400" y="87"/>
                  </a:lnTo>
                  <a:lnTo>
                    <a:pt x="402" y="86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3" y="2"/>
                  </a:lnTo>
                  <a:lnTo>
                    <a:pt x="557" y="2"/>
                  </a:lnTo>
                  <a:lnTo>
                    <a:pt x="562" y="3"/>
                  </a:lnTo>
                  <a:lnTo>
                    <a:pt x="568" y="4"/>
                  </a:lnTo>
                  <a:lnTo>
                    <a:pt x="574" y="6"/>
                  </a:lnTo>
                  <a:lnTo>
                    <a:pt x="582" y="8"/>
                  </a:lnTo>
                  <a:lnTo>
                    <a:pt x="590" y="10"/>
                  </a:lnTo>
                  <a:lnTo>
                    <a:pt x="597" y="11"/>
                  </a:lnTo>
                  <a:lnTo>
                    <a:pt x="603" y="13"/>
                  </a:lnTo>
                  <a:lnTo>
                    <a:pt x="609" y="15"/>
                  </a:lnTo>
                  <a:lnTo>
                    <a:pt x="615" y="16"/>
                  </a:lnTo>
                  <a:lnTo>
                    <a:pt x="621" y="16"/>
                  </a:lnTo>
                  <a:lnTo>
                    <a:pt x="627" y="17"/>
                  </a:lnTo>
                  <a:lnTo>
                    <a:pt x="633" y="18"/>
                  </a:lnTo>
                  <a:lnTo>
                    <a:pt x="638" y="18"/>
                  </a:lnTo>
                  <a:lnTo>
                    <a:pt x="418" y="150"/>
                  </a:lnTo>
                  <a:lnTo>
                    <a:pt x="416" y="150"/>
                  </a:lnTo>
                  <a:lnTo>
                    <a:pt x="413" y="150"/>
                  </a:lnTo>
                  <a:lnTo>
                    <a:pt x="408" y="150"/>
                  </a:lnTo>
                  <a:lnTo>
                    <a:pt x="402" y="150"/>
                  </a:lnTo>
                  <a:lnTo>
                    <a:pt x="394" y="150"/>
                  </a:lnTo>
                  <a:lnTo>
                    <a:pt x="384" y="149"/>
                  </a:lnTo>
                  <a:lnTo>
                    <a:pt x="372" y="148"/>
                  </a:lnTo>
                  <a:lnTo>
                    <a:pt x="360" y="146"/>
                  </a:lnTo>
                  <a:lnTo>
                    <a:pt x="343" y="144"/>
                  </a:lnTo>
                  <a:lnTo>
                    <a:pt x="326" y="139"/>
                  </a:lnTo>
                  <a:lnTo>
                    <a:pt x="305" y="134"/>
                  </a:lnTo>
                  <a:lnTo>
                    <a:pt x="284" y="129"/>
                  </a:lnTo>
                  <a:lnTo>
                    <a:pt x="258" y="122"/>
                  </a:lnTo>
                  <a:lnTo>
                    <a:pt x="231" y="114"/>
                  </a:lnTo>
                  <a:lnTo>
                    <a:pt x="199" y="104"/>
                  </a:lnTo>
                  <a:lnTo>
                    <a:pt x="166" y="93"/>
                  </a:lnTo>
                  <a:lnTo>
                    <a:pt x="141" y="84"/>
                  </a:lnTo>
                  <a:lnTo>
                    <a:pt x="116" y="77"/>
                  </a:lnTo>
                  <a:lnTo>
                    <a:pt x="93" y="70"/>
                  </a:lnTo>
                  <a:lnTo>
                    <a:pt x="72" y="63"/>
                  </a:lnTo>
                  <a:lnTo>
                    <a:pt x="51" y="57"/>
                  </a:lnTo>
                  <a:lnTo>
                    <a:pt x="32" y="53"/>
                  </a:lnTo>
                  <a:lnTo>
                    <a:pt x="15" y="48"/>
                  </a:lnTo>
                  <a:lnTo>
                    <a:pt x="0" y="45"/>
                  </a:lnTo>
                  <a:lnTo>
                    <a:pt x="96" y="18"/>
                  </a:lnTo>
                  <a:lnTo>
                    <a:pt x="104" y="20"/>
                  </a:lnTo>
                  <a:lnTo>
                    <a:pt x="112" y="23"/>
                  </a:lnTo>
                  <a:lnTo>
                    <a:pt x="121" y="26"/>
                  </a:lnTo>
                  <a:lnTo>
                    <a:pt x="12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8447088" y="4208463"/>
              <a:ext cx="504825" cy="111125"/>
            </a:xfrm>
            <a:custGeom>
              <a:avLst/>
              <a:gdLst>
                <a:gd name="T0" fmla="*/ 180 w 637"/>
                <a:gd name="T1" fmla="*/ 30 h 140"/>
                <a:gd name="T2" fmla="*/ 218 w 637"/>
                <a:gd name="T3" fmla="*/ 42 h 140"/>
                <a:gd name="T4" fmla="*/ 252 w 637"/>
                <a:gd name="T5" fmla="*/ 53 h 140"/>
                <a:gd name="T6" fmla="*/ 284 w 637"/>
                <a:gd name="T7" fmla="*/ 62 h 140"/>
                <a:gd name="T8" fmla="*/ 311 w 637"/>
                <a:gd name="T9" fmla="*/ 69 h 140"/>
                <a:gd name="T10" fmla="*/ 335 w 637"/>
                <a:gd name="T11" fmla="*/ 74 h 140"/>
                <a:gd name="T12" fmla="*/ 357 w 637"/>
                <a:gd name="T13" fmla="*/ 79 h 140"/>
                <a:gd name="T14" fmla="*/ 377 w 637"/>
                <a:gd name="T15" fmla="*/ 83 h 140"/>
                <a:gd name="T16" fmla="*/ 393 w 637"/>
                <a:gd name="T17" fmla="*/ 86 h 140"/>
                <a:gd name="T18" fmla="*/ 407 w 637"/>
                <a:gd name="T19" fmla="*/ 87 h 140"/>
                <a:gd name="T20" fmla="*/ 420 w 637"/>
                <a:gd name="T21" fmla="*/ 88 h 140"/>
                <a:gd name="T22" fmla="*/ 429 w 637"/>
                <a:gd name="T23" fmla="*/ 88 h 140"/>
                <a:gd name="T24" fmla="*/ 437 w 637"/>
                <a:gd name="T25" fmla="*/ 88 h 140"/>
                <a:gd name="T26" fmla="*/ 443 w 637"/>
                <a:gd name="T27" fmla="*/ 88 h 140"/>
                <a:gd name="T28" fmla="*/ 447 w 637"/>
                <a:gd name="T29" fmla="*/ 88 h 140"/>
                <a:gd name="T30" fmla="*/ 451 w 637"/>
                <a:gd name="T31" fmla="*/ 87 h 140"/>
                <a:gd name="T32" fmla="*/ 452 w 637"/>
                <a:gd name="T33" fmla="*/ 87 h 140"/>
                <a:gd name="T34" fmla="*/ 453 w 637"/>
                <a:gd name="T35" fmla="*/ 87 h 140"/>
                <a:gd name="T36" fmla="*/ 598 w 637"/>
                <a:gd name="T37" fmla="*/ 0 h 140"/>
                <a:gd name="T38" fmla="*/ 598 w 637"/>
                <a:gd name="T39" fmla="*/ 3 h 140"/>
                <a:gd name="T40" fmla="*/ 599 w 637"/>
                <a:gd name="T41" fmla="*/ 3 h 140"/>
                <a:gd name="T42" fmla="*/ 603 w 637"/>
                <a:gd name="T43" fmla="*/ 3 h 140"/>
                <a:gd name="T44" fmla="*/ 608 w 637"/>
                <a:gd name="T45" fmla="*/ 4 h 140"/>
                <a:gd name="T46" fmla="*/ 614 w 637"/>
                <a:gd name="T47" fmla="*/ 5 h 140"/>
                <a:gd name="T48" fmla="*/ 621 w 637"/>
                <a:gd name="T49" fmla="*/ 5 h 140"/>
                <a:gd name="T50" fmla="*/ 627 w 637"/>
                <a:gd name="T51" fmla="*/ 7 h 140"/>
                <a:gd name="T52" fmla="*/ 633 w 637"/>
                <a:gd name="T53" fmla="*/ 8 h 140"/>
                <a:gd name="T54" fmla="*/ 637 w 637"/>
                <a:gd name="T55" fmla="*/ 8 h 140"/>
                <a:gd name="T56" fmla="*/ 416 w 637"/>
                <a:gd name="T57" fmla="*/ 140 h 140"/>
                <a:gd name="T58" fmla="*/ 414 w 637"/>
                <a:gd name="T59" fmla="*/ 140 h 140"/>
                <a:gd name="T60" fmla="*/ 410 w 637"/>
                <a:gd name="T61" fmla="*/ 140 h 140"/>
                <a:gd name="T62" fmla="*/ 406 w 637"/>
                <a:gd name="T63" fmla="*/ 140 h 140"/>
                <a:gd name="T64" fmla="*/ 400 w 637"/>
                <a:gd name="T65" fmla="*/ 140 h 140"/>
                <a:gd name="T66" fmla="*/ 392 w 637"/>
                <a:gd name="T67" fmla="*/ 140 h 140"/>
                <a:gd name="T68" fmla="*/ 381 w 637"/>
                <a:gd name="T69" fmla="*/ 139 h 140"/>
                <a:gd name="T70" fmla="*/ 370 w 637"/>
                <a:gd name="T71" fmla="*/ 138 h 140"/>
                <a:gd name="T72" fmla="*/ 357 w 637"/>
                <a:gd name="T73" fmla="*/ 136 h 140"/>
                <a:gd name="T74" fmla="*/ 341 w 637"/>
                <a:gd name="T75" fmla="*/ 133 h 140"/>
                <a:gd name="T76" fmla="*/ 324 w 637"/>
                <a:gd name="T77" fmla="*/ 129 h 140"/>
                <a:gd name="T78" fmla="*/ 303 w 637"/>
                <a:gd name="T79" fmla="*/ 124 h 140"/>
                <a:gd name="T80" fmla="*/ 281 w 637"/>
                <a:gd name="T81" fmla="*/ 118 h 140"/>
                <a:gd name="T82" fmla="*/ 256 w 637"/>
                <a:gd name="T83" fmla="*/ 111 h 140"/>
                <a:gd name="T84" fmla="*/ 228 w 637"/>
                <a:gd name="T85" fmla="*/ 103 h 140"/>
                <a:gd name="T86" fmla="*/ 197 w 637"/>
                <a:gd name="T87" fmla="*/ 94 h 140"/>
                <a:gd name="T88" fmla="*/ 164 w 637"/>
                <a:gd name="T89" fmla="*/ 83 h 140"/>
                <a:gd name="T90" fmla="*/ 138 w 637"/>
                <a:gd name="T91" fmla="*/ 74 h 140"/>
                <a:gd name="T92" fmla="*/ 114 w 637"/>
                <a:gd name="T93" fmla="*/ 66 h 140"/>
                <a:gd name="T94" fmla="*/ 92 w 637"/>
                <a:gd name="T95" fmla="*/ 59 h 140"/>
                <a:gd name="T96" fmla="*/ 70 w 637"/>
                <a:gd name="T97" fmla="*/ 54 h 140"/>
                <a:gd name="T98" fmla="*/ 51 w 637"/>
                <a:gd name="T99" fmla="*/ 48 h 140"/>
                <a:gd name="T100" fmla="*/ 32 w 637"/>
                <a:gd name="T101" fmla="*/ 43 h 140"/>
                <a:gd name="T102" fmla="*/ 15 w 637"/>
                <a:gd name="T103" fmla="*/ 39 h 140"/>
                <a:gd name="T104" fmla="*/ 0 w 637"/>
                <a:gd name="T105" fmla="*/ 35 h 140"/>
                <a:gd name="T106" fmla="*/ 108 w 637"/>
                <a:gd name="T107" fmla="*/ 7 h 140"/>
                <a:gd name="T108" fmla="*/ 116 w 637"/>
                <a:gd name="T109" fmla="*/ 9 h 140"/>
                <a:gd name="T110" fmla="*/ 126 w 637"/>
                <a:gd name="T111" fmla="*/ 12 h 140"/>
                <a:gd name="T112" fmla="*/ 134 w 637"/>
                <a:gd name="T113" fmla="*/ 15 h 140"/>
                <a:gd name="T114" fmla="*/ 143 w 637"/>
                <a:gd name="T115" fmla="*/ 17 h 140"/>
                <a:gd name="T116" fmla="*/ 152 w 637"/>
                <a:gd name="T117" fmla="*/ 20 h 140"/>
                <a:gd name="T118" fmla="*/ 161 w 637"/>
                <a:gd name="T119" fmla="*/ 23 h 140"/>
                <a:gd name="T120" fmla="*/ 171 w 637"/>
                <a:gd name="T121" fmla="*/ 26 h 140"/>
                <a:gd name="T122" fmla="*/ 180 w 637"/>
                <a:gd name="T123" fmla="*/ 3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40">
                  <a:moveTo>
                    <a:pt x="180" y="30"/>
                  </a:moveTo>
                  <a:lnTo>
                    <a:pt x="218" y="42"/>
                  </a:lnTo>
                  <a:lnTo>
                    <a:pt x="252" y="53"/>
                  </a:lnTo>
                  <a:lnTo>
                    <a:pt x="284" y="62"/>
                  </a:lnTo>
                  <a:lnTo>
                    <a:pt x="311" y="69"/>
                  </a:lnTo>
                  <a:lnTo>
                    <a:pt x="335" y="74"/>
                  </a:lnTo>
                  <a:lnTo>
                    <a:pt x="357" y="79"/>
                  </a:lnTo>
                  <a:lnTo>
                    <a:pt x="377" y="83"/>
                  </a:lnTo>
                  <a:lnTo>
                    <a:pt x="393" y="86"/>
                  </a:lnTo>
                  <a:lnTo>
                    <a:pt x="407" y="87"/>
                  </a:lnTo>
                  <a:lnTo>
                    <a:pt x="420" y="88"/>
                  </a:lnTo>
                  <a:lnTo>
                    <a:pt x="429" y="88"/>
                  </a:lnTo>
                  <a:lnTo>
                    <a:pt x="437" y="88"/>
                  </a:lnTo>
                  <a:lnTo>
                    <a:pt x="443" y="88"/>
                  </a:lnTo>
                  <a:lnTo>
                    <a:pt x="447" y="88"/>
                  </a:lnTo>
                  <a:lnTo>
                    <a:pt x="451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598" y="0"/>
                  </a:lnTo>
                  <a:lnTo>
                    <a:pt x="598" y="3"/>
                  </a:lnTo>
                  <a:lnTo>
                    <a:pt x="599" y="3"/>
                  </a:lnTo>
                  <a:lnTo>
                    <a:pt x="603" y="3"/>
                  </a:lnTo>
                  <a:lnTo>
                    <a:pt x="608" y="4"/>
                  </a:lnTo>
                  <a:lnTo>
                    <a:pt x="614" y="5"/>
                  </a:lnTo>
                  <a:lnTo>
                    <a:pt x="621" y="5"/>
                  </a:lnTo>
                  <a:lnTo>
                    <a:pt x="627" y="7"/>
                  </a:lnTo>
                  <a:lnTo>
                    <a:pt x="633" y="8"/>
                  </a:lnTo>
                  <a:lnTo>
                    <a:pt x="637" y="8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10" y="140"/>
                  </a:lnTo>
                  <a:lnTo>
                    <a:pt x="406" y="140"/>
                  </a:lnTo>
                  <a:lnTo>
                    <a:pt x="400" y="140"/>
                  </a:lnTo>
                  <a:lnTo>
                    <a:pt x="392" y="140"/>
                  </a:lnTo>
                  <a:lnTo>
                    <a:pt x="381" y="139"/>
                  </a:lnTo>
                  <a:lnTo>
                    <a:pt x="370" y="138"/>
                  </a:lnTo>
                  <a:lnTo>
                    <a:pt x="357" y="136"/>
                  </a:lnTo>
                  <a:lnTo>
                    <a:pt x="341" y="133"/>
                  </a:lnTo>
                  <a:lnTo>
                    <a:pt x="324" y="129"/>
                  </a:lnTo>
                  <a:lnTo>
                    <a:pt x="303" y="124"/>
                  </a:lnTo>
                  <a:lnTo>
                    <a:pt x="281" y="118"/>
                  </a:lnTo>
                  <a:lnTo>
                    <a:pt x="256" y="111"/>
                  </a:lnTo>
                  <a:lnTo>
                    <a:pt x="228" y="103"/>
                  </a:lnTo>
                  <a:lnTo>
                    <a:pt x="197" y="94"/>
                  </a:lnTo>
                  <a:lnTo>
                    <a:pt x="164" y="83"/>
                  </a:lnTo>
                  <a:lnTo>
                    <a:pt x="138" y="74"/>
                  </a:lnTo>
                  <a:lnTo>
                    <a:pt x="114" y="66"/>
                  </a:lnTo>
                  <a:lnTo>
                    <a:pt x="92" y="59"/>
                  </a:lnTo>
                  <a:lnTo>
                    <a:pt x="70" y="54"/>
                  </a:lnTo>
                  <a:lnTo>
                    <a:pt x="51" y="48"/>
                  </a:lnTo>
                  <a:lnTo>
                    <a:pt x="32" y="43"/>
                  </a:lnTo>
                  <a:lnTo>
                    <a:pt x="15" y="39"/>
                  </a:lnTo>
                  <a:lnTo>
                    <a:pt x="0" y="35"/>
                  </a:lnTo>
                  <a:lnTo>
                    <a:pt x="108" y="7"/>
                  </a:lnTo>
                  <a:lnTo>
                    <a:pt x="116" y="9"/>
                  </a:lnTo>
                  <a:lnTo>
                    <a:pt x="126" y="12"/>
                  </a:lnTo>
                  <a:lnTo>
                    <a:pt x="134" y="15"/>
                  </a:lnTo>
                  <a:lnTo>
                    <a:pt x="143" y="17"/>
                  </a:lnTo>
                  <a:lnTo>
                    <a:pt x="152" y="20"/>
                  </a:lnTo>
                  <a:lnTo>
                    <a:pt x="161" y="23"/>
                  </a:lnTo>
                  <a:lnTo>
                    <a:pt x="171" y="26"/>
                  </a:lnTo>
                  <a:lnTo>
                    <a:pt x="18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8447088" y="4254501"/>
              <a:ext cx="504825" cy="111125"/>
            </a:xfrm>
            <a:custGeom>
              <a:avLst/>
              <a:gdLst>
                <a:gd name="T0" fmla="*/ 153 w 635"/>
                <a:gd name="T1" fmla="*/ 52 h 141"/>
                <a:gd name="T2" fmla="*/ 191 w 635"/>
                <a:gd name="T3" fmla="*/ 65 h 141"/>
                <a:gd name="T4" fmla="*/ 226 w 635"/>
                <a:gd name="T5" fmla="*/ 75 h 141"/>
                <a:gd name="T6" fmla="*/ 257 w 635"/>
                <a:gd name="T7" fmla="*/ 84 h 141"/>
                <a:gd name="T8" fmla="*/ 285 w 635"/>
                <a:gd name="T9" fmla="*/ 91 h 141"/>
                <a:gd name="T10" fmla="*/ 309 w 635"/>
                <a:gd name="T11" fmla="*/ 97 h 141"/>
                <a:gd name="T12" fmla="*/ 331 w 635"/>
                <a:gd name="T13" fmla="*/ 102 h 141"/>
                <a:gd name="T14" fmla="*/ 351 w 635"/>
                <a:gd name="T15" fmla="*/ 105 h 141"/>
                <a:gd name="T16" fmla="*/ 367 w 635"/>
                <a:gd name="T17" fmla="*/ 109 h 141"/>
                <a:gd name="T18" fmla="*/ 380 w 635"/>
                <a:gd name="T19" fmla="*/ 110 h 141"/>
                <a:gd name="T20" fmla="*/ 392 w 635"/>
                <a:gd name="T21" fmla="*/ 111 h 141"/>
                <a:gd name="T22" fmla="*/ 402 w 635"/>
                <a:gd name="T23" fmla="*/ 111 h 141"/>
                <a:gd name="T24" fmla="*/ 409 w 635"/>
                <a:gd name="T25" fmla="*/ 111 h 141"/>
                <a:gd name="T26" fmla="*/ 416 w 635"/>
                <a:gd name="T27" fmla="*/ 111 h 141"/>
                <a:gd name="T28" fmla="*/ 420 w 635"/>
                <a:gd name="T29" fmla="*/ 111 h 141"/>
                <a:gd name="T30" fmla="*/ 423 w 635"/>
                <a:gd name="T31" fmla="*/ 110 h 141"/>
                <a:gd name="T32" fmla="*/ 424 w 635"/>
                <a:gd name="T33" fmla="*/ 110 h 141"/>
                <a:gd name="T34" fmla="*/ 427 w 635"/>
                <a:gd name="T35" fmla="*/ 109 h 141"/>
                <a:gd name="T36" fmla="*/ 607 w 635"/>
                <a:gd name="T37" fmla="*/ 0 h 141"/>
                <a:gd name="T38" fmla="*/ 606 w 635"/>
                <a:gd name="T39" fmla="*/ 7 h 141"/>
                <a:gd name="T40" fmla="*/ 635 w 635"/>
                <a:gd name="T41" fmla="*/ 8 h 141"/>
                <a:gd name="T42" fmla="*/ 415 w 635"/>
                <a:gd name="T43" fmla="*/ 141 h 141"/>
                <a:gd name="T44" fmla="*/ 413 w 635"/>
                <a:gd name="T45" fmla="*/ 141 h 141"/>
                <a:gd name="T46" fmla="*/ 409 w 635"/>
                <a:gd name="T47" fmla="*/ 141 h 141"/>
                <a:gd name="T48" fmla="*/ 405 w 635"/>
                <a:gd name="T49" fmla="*/ 141 h 141"/>
                <a:gd name="T50" fmla="*/ 398 w 635"/>
                <a:gd name="T51" fmla="*/ 141 h 141"/>
                <a:gd name="T52" fmla="*/ 390 w 635"/>
                <a:gd name="T53" fmla="*/ 141 h 141"/>
                <a:gd name="T54" fmla="*/ 380 w 635"/>
                <a:gd name="T55" fmla="*/ 140 h 141"/>
                <a:gd name="T56" fmla="*/ 369 w 635"/>
                <a:gd name="T57" fmla="*/ 137 h 141"/>
                <a:gd name="T58" fmla="*/ 355 w 635"/>
                <a:gd name="T59" fmla="*/ 135 h 141"/>
                <a:gd name="T60" fmla="*/ 339 w 635"/>
                <a:gd name="T61" fmla="*/ 133 h 141"/>
                <a:gd name="T62" fmla="*/ 322 w 635"/>
                <a:gd name="T63" fmla="*/ 129 h 141"/>
                <a:gd name="T64" fmla="*/ 301 w 635"/>
                <a:gd name="T65" fmla="*/ 124 h 141"/>
                <a:gd name="T66" fmla="*/ 279 w 635"/>
                <a:gd name="T67" fmla="*/ 118 h 141"/>
                <a:gd name="T68" fmla="*/ 254 w 635"/>
                <a:gd name="T69" fmla="*/ 111 h 141"/>
                <a:gd name="T70" fmla="*/ 226 w 635"/>
                <a:gd name="T71" fmla="*/ 103 h 141"/>
                <a:gd name="T72" fmla="*/ 195 w 635"/>
                <a:gd name="T73" fmla="*/ 94 h 141"/>
                <a:gd name="T74" fmla="*/ 162 w 635"/>
                <a:gd name="T75" fmla="*/ 82 h 141"/>
                <a:gd name="T76" fmla="*/ 136 w 635"/>
                <a:gd name="T77" fmla="*/ 74 h 141"/>
                <a:gd name="T78" fmla="*/ 113 w 635"/>
                <a:gd name="T79" fmla="*/ 67 h 141"/>
                <a:gd name="T80" fmla="*/ 90 w 635"/>
                <a:gd name="T81" fmla="*/ 60 h 141"/>
                <a:gd name="T82" fmla="*/ 69 w 635"/>
                <a:gd name="T83" fmla="*/ 54 h 141"/>
                <a:gd name="T84" fmla="*/ 50 w 635"/>
                <a:gd name="T85" fmla="*/ 49 h 141"/>
                <a:gd name="T86" fmla="*/ 32 w 635"/>
                <a:gd name="T87" fmla="*/ 44 h 141"/>
                <a:gd name="T88" fmla="*/ 15 w 635"/>
                <a:gd name="T89" fmla="*/ 40 h 141"/>
                <a:gd name="T90" fmla="*/ 0 w 635"/>
                <a:gd name="T91" fmla="*/ 36 h 141"/>
                <a:gd name="T92" fmla="*/ 56 w 635"/>
                <a:gd name="T93" fmla="*/ 21 h 141"/>
                <a:gd name="T94" fmla="*/ 67 w 635"/>
                <a:gd name="T95" fmla="*/ 25 h 141"/>
                <a:gd name="T96" fmla="*/ 77 w 635"/>
                <a:gd name="T97" fmla="*/ 28 h 141"/>
                <a:gd name="T98" fmla="*/ 89 w 635"/>
                <a:gd name="T99" fmla="*/ 31 h 141"/>
                <a:gd name="T100" fmla="*/ 102 w 635"/>
                <a:gd name="T101" fmla="*/ 35 h 141"/>
                <a:gd name="T102" fmla="*/ 114 w 635"/>
                <a:gd name="T103" fmla="*/ 38 h 141"/>
                <a:gd name="T104" fmla="*/ 127 w 635"/>
                <a:gd name="T105" fmla="*/ 43 h 141"/>
                <a:gd name="T106" fmla="*/ 140 w 635"/>
                <a:gd name="T107" fmla="*/ 48 h 141"/>
                <a:gd name="T108" fmla="*/ 153 w 635"/>
                <a:gd name="T109" fmla="*/ 5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5" h="141">
                  <a:moveTo>
                    <a:pt x="153" y="52"/>
                  </a:moveTo>
                  <a:lnTo>
                    <a:pt x="191" y="65"/>
                  </a:lnTo>
                  <a:lnTo>
                    <a:pt x="226" y="75"/>
                  </a:lnTo>
                  <a:lnTo>
                    <a:pt x="257" y="84"/>
                  </a:lnTo>
                  <a:lnTo>
                    <a:pt x="285" y="91"/>
                  </a:lnTo>
                  <a:lnTo>
                    <a:pt x="309" y="97"/>
                  </a:lnTo>
                  <a:lnTo>
                    <a:pt x="331" y="102"/>
                  </a:lnTo>
                  <a:lnTo>
                    <a:pt x="351" y="105"/>
                  </a:lnTo>
                  <a:lnTo>
                    <a:pt x="367" y="109"/>
                  </a:lnTo>
                  <a:lnTo>
                    <a:pt x="380" y="110"/>
                  </a:lnTo>
                  <a:lnTo>
                    <a:pt x="392" y="111"/>
                  </a:lnTo>
                  <a:lnTo>
                    <a:pt x="402" y="111"/>
                  </a:lnTo>
                  <a:lnTo>
                    <a:pt x="409" y="111"/>
                  </a:lnTo>
                  <a:lnTo>
                    <a:pt x="416" y="111"/>
                  </a:lnTo>
                  <a:lnTo>
                    <a:pt x="420" y="111"/>
                  </a:lnTo>
                  <a:lnTo>
                    <a:pt x="423" y="110"/>
                  </a:lnTo>
                  <a:lnTo>
                    <a:pt x="424" y="110"/>
                  </a:lnTo>
                  <a:lnTo>
                    <a:pt x="427" y="109"/>
                  </a:lnTo>
                  <a:lnTo>
                    <a:pt x="607" y="0"/>
                  </a:lnTo>
                  <a:lnTo>
                    <a:pt x="606" y="7"/>
                  </a:lnTo>
                  <a:lnTo>
                    <a:pt x="635" y="8"/>
                  </a:lnTo>
                  <a:lnTo>
                    <a:pt x="415" y="141"/>
                  </a:lnTo>
                  <a:lnTo>
                    <a:pt x="413" y="141"/>
                  </a:lnTo>
                  <a:lnTo>
                    <a:pt x="409" y="141"/>
                  </a:lnTo>
                  <a:lnTo>
                    <a:pt x="405" y="141"/>
                  </a:lnTo>
                  <a:lnTo>
                    <a:pt x="398" y="141"/>
                  </a:lnTo>
                  <a:lnTo>
                    <a:pt x="390" y="141"/>
                  </a:lnTo>
                  <a:lnTo>
                    <a:pt x="380" y="140"/>
                  </a:lnTo>
                  <a:lnTo>
                    <a:pt x="369" y="137"/>
                  </a:lnTo>
                  <a:lnTo>
                    <a:pt x="355" y="135"/>
                  </a:lnTo>
                  <a:lnTo>
                    <a:pt x="339" y="133"/>
                  </a:lnTo>
                  <a:lnTo>
                    <a:pt x="322" y="129"/>
                  </a:lnTo>
                  <a:lnTo>
                    <a:pt x="301" y="124"/>
                  </a:lnTo>
                  <a:lnTo>
                    <a:pt x="279" y="118"/>
                  </a:lnTo>
                  <a:lnTo>
                    <a:pt x="254" y="111"/>
                  </a:lnTo>
                  <a:lnTo>
                    <a:pt x="226" y="103"/>
                  </a:lnTo>
                  <a:lnTo>
                    <a:pt x="195" y="94"/>
                  </a:lnTo>
                  <a:lnTo>
                    <a:pt x="162" y="82"/>
                  </a:lnTo>
                  <a:lnTo>
                    <a:pt x="136" y="74"/>
                  </a:lnTo>
                  <a:lnTo>
                    <a:pt x="113" y="67"/>
                  </a:lnTo>
                  <a:lnTo>
                    <a:pt x="90" y="60"/>
                  </a:lnTo>
                  <a:lnTo>
                    <a:pt x="69" y="54"/>
                  </a:lnTo>
                  <a:lnTo>
                    <a:pt x="50" y="49"/>
                  </a:lnTo>
                  <a:lnTo>
                    <a:pt x="32" y="44"/>
                  </a:lnTo>
                  <a:lnTo>
                    <a:pt x="15" y="40"/>
                  </a:lnTo>
                  <a:lnTo>
                    <a:pt x="0" y="36"/>
                  </a:lnTo>
                  <a:lnTo>
                    <a:pt x="56" y="21"/>
                  </a:lnTo>
                  <a:lnTo>
                    <a:pt x="67" y="25"/>
                  </a:lnTo>
                  <a:lnTo>
                    <a:pt x="77" y="28"/>
                  </a:lnTo>
                  <a:lnTo>
                    <a:pt x="89" y="31"/>
                  </a:lnTo>
                  <a:lnTo>
                    <a:pt x="102" y="35"/>
                  </a:lnTo>
                  <a:lnTo>
                    <a:pt x="114" y="38"/>
                  </a:lnTo>
                  <a:lnTo>
                    <a:pt x="127" y="43"/>
                  </a:lnTo>
                  <a:lnTo>
                    <a:pt x="140" y="48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8421688" y="4392613"/>
              <a:ext cx="523875" cy="109538"/>
            </a:xfrm>
            <a:custGeom>
              <a:avLst/>
              <a:gdLst>
                <a:gd name="T0" fmla="*/ 180 w 659"/>
                <a:gd name="T1" fmla="*/ 61 h 137"/>
                <a:gd name="T2" fmla="*/ 219 w 659"/>
                <a:gd name="T3" fmla="*/ 71 h 137"/>
                <a:gd name="T4" fmla="*/ 253 w 659"/>
                <a:gd name="T5" fmla="*/ 79 h 137"/>
                <a:gd name="T6" fmla="*/ 285 w 659"/>
                <a:gd name="T7" fmla="*/ 86 h 137"/>
                <a:gd name="T8" fmla="*/ 312 w 659"/>
                <a:gd name="T9" fmla="*/ 92 h 137"/>
                <a:gd name="T10" fmla="*/ 338 w 659"/>
                <a:gd name="T11" fmla="*/ 98 h 137"/>
                <a:gd name="T12" fmla="*/ 358 w 659"/>
                <a:gd name="T13" fmla="*/ 103 h 137"/>
                <a:gd name="T14" fmla="*/ 377 w 659"/>
                <a:gd name="T15" fmla="*/ 106 h 137"/>
                <a:gd name="T16" fmla="*/ 393 w 659"/>
                <a:gd name="T17" fmla="*/ 110 h 137"/>
                <a:gd name="T18" fmla="*/ 406 w 659"/>
                <a:gd name="T19" fmla="*/ 113 h 137"/>
                <a:gd name="T20" fmla="*/ 417 w 659"/>
                <a:gd name="T21" fmla="*/ 115 h 137"/>
                <a:gd name="T22" fmla="*/ 426 w 659"/>
                <a:gd name="T23" fmla="*/ 117 h 137"/>
                <a:gd name="T24" fmla="*/ 432 w 659"/>
                <a:gd name="T25" fmla="*/ 118 h 137"/>
                <a:gd name="T26" fmla="*/ 438 w 659"/>
                <a:gd name="T27" fmla="*/ 119 h 137"/>
                <a:gd name="T28" fmla="*/ 441 w 659"/>
                <a:gd name="T29" fmla="*/ 120 h 137"/>
                <a:gd name="T30" fmla="*/ 442 w 659"/>
                <a:gd name="T31" fmla="*/ 120 h 137"/>
                <a:gd name="T32" fmla="*/ 444 w 659"/>
                <a:gd name="T33" fmla="*/ 120 h 137"/>
                <a:gd name="T34" fmla="*/ 449 w 659"/>
                <a:gd name="T35" fmla="*/ 120 h 137"/>
                <a:gd name="T36" fmla="*/ 649 w 659"/>
                <a:gd name="T37" fmla="*/ 0 h 137"/>
                <a:gd name="T38" fmla="*/ 649 w 659"/>
                <a:gd name="T39" fmla="*/ 3 h 137"/>
                <a:gd name="T40" fmla="*/ 659 w 659"/>
                <a:gd name="T41" fmla="*/ 4 h 137"/>
                <a:gd name="T42" fmla="*/ 437 w 659"/>
                <a:gd name="T43" fmla="*/ 137 h 137"/>
                <a:gd name="T44" fmla="*/ 433 w 659"/>
                <a:gd name="T45" fmla="*/ 136 h 137"/>
                <a:gd name="T46" fmla="*/ 429 w 659"/>
                <a:gd name="T47" fmla="*/ 136 h 137"/>
                <a:gd name="T48" fmla="*/ 423 w 659"/>
                <a:gd name="T49" fmla="*/ 134 h 137"/>
                <a:gd name="T50" fmla="*/ 415 w 659"/>
                <a:gd name="T51" fmla="*/ 133 h 137"/>
                <a:gd name="T52" fmla="*/ 406 w 659"/>
                <a:gd name="T53" fmla="*/ 132 h 137"/>
                <a:gd name="T54" fmla="*/ 395 w 659"/>
                <a:gd name="T55" fmla="*/ 129 h 137"/>
                <a:gd name="T56" fmla="*/ 384 w 659"/>
                <a:gd name="T57" fmla="*/ 126 h 137"/>
                <a:gd name="T58" fmla="*/ 369 w 659"/>
                <a:gd name="T59" fmla="*/ 124 h 137"/>
                <a:gd name="T60" fmla="*/ 354 w 659"/>
                <a:gd name="T61" fmla="*/ 120 h 137"/>
                <a:gd name="T62" fmla="*/ 335 w 659"/>
                <a:gd name="T63" fmla="*/ 115 h 137"/>
                <a:gd name="T64" fmla="*/ 316 w 659"/>
                <a:gd name="T65" fmla="*/ 111 h 137"/>
                <a:gd name="T66" fmla="*/ 293 w 659"/>
                <a:gd name="T67" fmla="*/ 106 h 137"/>
                <a:gd name="T68" fmla="*/ 268 w 659"/>
                <a:gd name="T69" fmla="*/ 101 h 137"/>
                <a:gd name="T70" fmla="*/ 242 w 659"/>
                <a:gd name="T71" fmla="*/ 95 h 137"/>
                <a:gd name="T72" fmla="*/ 212 w 659"/>
                <a:gd name="T73" fmla="*/ 88 h 137"/>
                <a:gd name="T74" fmla="*/ 180 w 659"/>
                <a:gd name="T75" fmla="*/ 80 h 137"/>
                <a:gd name="T76" fmla="*/ 146 w 659"/>
                <a:gd name="T77" fmla="*/ 72 h 137"/>
                <a:gd name="T78" fmla="*/ 115 w 659"/>
                <a:gd name="T79" fmla="*/ 65 h 137"/>
                <a:gd name="T80" fmla="*/ 89 w 659"/>
                <a:gd name="T81" fmla="*/ 58 h 137"/>
                <a:gd name="T82" fmla="*/ 66 w 659"/>
                <a:gd name="T83" fmla="*/ 52 h 137"/>
                <a:gd name="T84" fmla="*/ 45 w 659"/>
                <a:gd name="T85" fmla="*/ 46 h 137"/>
                <a:gd name="T86" fmla="*/ 28 w 659"/>
                <a:gd name="T87" fmla="*/ 42 h 137"/>
                <a:gd name="T88" fmla="*/ 13 w 659"/>
                <a:gd name="T89" fmla="*/ 38 h 137"/>
                <a:gd name="T90" fmla="*/ 0 w 659"/>
                <a:gd name="T91" fmla="*/ 35 h 137"/>
                <a:gd name="T92" fmla="*/ 37 w 659"/>
                <a:gd name="T93" fmla="*/ 22 h 137"/>
                <a:gd name="T94" fmla="*/ 52 w 659"/>
                <a:gd name="T95" fmla="*/ 27 h 137"/>
                <a:gd name="T96" fmla="*/ 69 w 659"/>
                <a:gd name="T97" fmla="*/ 33 h 137"/>
                <a:gd name="T98" fmla="*/ 85 w 659"/>
                <a:gd name="T99" fmla="*/ 37 h 137"/>
                <a:gd name="T100" fmla="*/ 104 w 659"/>
                <a:gd name="T101" fmla="*/ 42 h 137"/>
                <a:gd name="T102" fmla="*/ 121 w 659"/>
                <a:gd name="T103" fmla="*/ 48 h 137"/>
                <a:gd name="T104" fmla="*/ 141 w 659"/>
                <a:gd name="T105" fmla="*/ 52 h 137"/>
                <a:gd name="T106" fmla="*/ 160 w 659"/>
                <a:gd name="T107" fmla="*/ 57 h 137"/>
                <a:gd name="T108" fmla="*/ 180 w 659"/>
                <a:gd name="T109" fmla="*/ 6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9" h="137">
                  <a:moveTo>
                    <a:pt x="180" y="61"/>
                  </a:moveTo>
                  <a:lnTo>
                    <a:pt x="219" y="71"/>
                  </a:lnTo>
                  <a:lnTo>
                    <a:pt x="253" y="79"/>
                  </a:lnTo>
                  <a:lnTo>
                    <a:pt x="285" y="86"/>
                  </a:lnTo>
                  <a:lnTo>
                    <a:pt x="312" y="92"/>
                  </a:lnTo>
                  <a:lnTo>
                    <a:pt x="338" y="98"/>
                  </a:lnTo>
                  <a:lnTo>
                    <a:pt x="358" y="103"/>
                  </a:lnTo>
                  <a:lnTo>
                    <a:pt x="377" y="106"/>
                  </a:lnTo>
                  <a:lnTo>
                    <a:pt x="393" y="110"/>
                  </a:lnTo>
                  <a:lnTo>
                    <a:pt x="406" y="113"/>
                  </a:lnTo>
                  <a:lnTo>
                    <a:pt x="417" y="115"/>
                  </a:lnTo>
                  <a:lnTo>
                    <a:pt x="426" y="117"/>
                  </a:lnTo>
                  <a:lnTo>
                    <a:pt x="432" y="118"/>
                  </a:lnTo>
                  <a:lnTo>
                    <a:pt x="438" y="119"/>
                  </a:lnTo>
                  <a:lnTo>
                    <a:pt x="441" y="120"/>
                  </a:lnTo>
                  <a:lnTo>
                    <a:pt x="442" y="120"/>
                  </a:lnTo>
                  <a:lnTo>
                    <a:pt x="444" y="120"/>
                  </a:lnTo>
                  <a:lnTo>
                    <a:pt x="449" y="120"/>
                  </a:lnTo>
                  <a:lnTo>
                    <a:pt x="649" y="0"/>
                  </a:lnTo>
                  <a:lnTo>
                    <a:pt x="649" y="3"/>
                  </a:lnTo>
                  <a:lnTo>
                    <a:pt x="659" y="4"/>
                  </a:lnTo>
                  <a:lnTo>
                    <a:pt x="437" y="137"/>
                  </a:lnTo>
                  <a:lnTo>
                    <a:pt x="433" y="136"/>
                  </a:lnTo>
                  <a:lnTo>
                    <a:pt x="429" y="136"/>
                  </a:lnTo>
                  <a:lnTo>
                    <a:pt x="423" y="134"/>
                  </a:lnTo>
                  <a:lnTo>
                    <a:pt x="415" y="133"/>
                  </a:lnTo>
                  <a:lnTo>
                    <a:pt x="406" y="132"/>
                  </a:lnTo>
                  <a:lnTo>
                    <a:pt x="395" y="129"/>
                  </a:lnTo>
                  <a:lnTo>
                    <a:pt x="384" y="126"/>
                  </a:lnTo>
                  <a:lnTo>
                    <a:pt x="369" y="124"/>
                  </a:lnTo>
                  <a:lnTo>
                    <a:pt x="354" y="120"/>
                  </a:lnTo>
                  <a:lnTo>
                    <a:pt x="335" y="115"/>
                  </a:lnTo>
                  <a:lnTo>
                    <a:pt x="316" y="111"/>
                  </a:lnTo>
                  <a:lnTo>
                    <a:pt x="293" y="106"/>
                  </a:lnTo>
                  <a:lnTo>
                    <a:pt x="268" y="101"/>
                  </a:lnTo>
                  <a:lnTo>
                    <a:pt x="242" y="95"/>
                  </a:lnTo>
                  <a:lnTo>
                    <a:pt x="212" y="88"/>
                  </a:lnTo>
                  <a:lnTo>
                    <a:pt x="180" y="80"/>
                  </a:lnTo>
                  <a:lnTo>
                    <a:pt x="146" y="72"/>
                  </a:lnTo>
                  <a:lnTo>
                    <a:pt x="115" y="65"/>
                  </a:lnTo>
                  <a:lnTo>
                    <a:pt x="89" y="58"/>
                  </a:lnTo>
                  <a:lnTo>
                    <a:pt x="66" y="52"/>
                  </a:lnTo>
                  <a:lnTo>
                    <a:pt x="45" y="46"/>
                  </a:lnTo>
                  <a:lnTo>
                    <a:pt x="28" y="42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37" y="22"/>
                  </a:lnTo>
                  <a:lnTo>
                    <a:pt x="52" y="27"/>
                  </a:lnTo>
                  <a:lnTo>
                    <a:pt x="69" y="33"/>
                  </a:lnTo>
                  <a:lnTo>
                    <a:pt x="85" y="37"/>
                  </a:lnTo>
                  <a:lnTo>
                    <a:pt x="104" y="42"/>
                  </a:lnTo>
                  <a:lnTo>
                    <a:pt x="121" y="48"/>
                  </a:lnTo>
                  <a:lnTo>
                    <a:pt x="141" y="52"/>
                  </a:lnTo>
                  <a:lnTo>
                    <a:pt x="160" y="57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8312151" y="4465638"/>
              <a:ext cx="449263" cy="115888"/>
            </a:xfrm>
            <a:custGeom>
              <a:avLst/>
              <a:gdLst>
                <a:gd name="T0" fmla="*/ 0 w 567"/>
                <a:gd name="T1" fmla="*/ 21 h 146"/>
                <a:gd name="T2" fmla="*/ 73 w 567"/>
                <a:gd name="T3" fmla="*/ 0 h 146"/>
                <a:gd name="T4" fmla="*/ 75 w 567"/>
                <a:gd name="T5" fmla="*/ 2 h 146"/>
                <a:gd name="T6" fmla="*/ 77 w 567"/>
                <a:gd name="T7" fmla="*/ 4 h 146"/>
                <a:gd name="T8" fmla="*/ 80 w 567"/>
                <a:gd name="T9" fmla="*/ 5 h 146"/>
                <a:gd name="T10" fmla="*/ 84 w 567"/>
                <a:gd name="T11" fmla="*/ 7 h 146"/>
                <a:gd name="T12" fmla="*/ 90 w 567"/>
                <a:gd name="T13" fmla="*/ 10 h 146"/>
                <a:gd name="T14" fmla="*/ 96 w 567"/>
                <a:gd name="T15" fmla="*/ 13 h 146"/>
                <a:gd name="T16" fmla="*/ 106 w 567"/>
                <a:gd name="T17" fmla="*/ 15 h 146"/>
                <a:gd name="T18" fmla="*/ 117 w 567"/>
                <a:gd name="T19" fmla="*/ 19 h 146"/>
                <a:gd name="T20" fmla="*/ 130 w 567"/>
                <a:gd name="T21" fmla="*/ 22 h 146"/>
                <a:gd name="T22" fmla="*/ 146 w 567"/>
                <a:gd name="T23" fmla="*/ 27 h 146"/>
                <a:gd name="T24" fmla="*/ 164 w 567"/>
                <a:gd name="T25" fmla="*/ 32 h 146"/>
                <a:gd name="T26" fmla="*/ 185 w 567"/>
                <a:gd name="T27" fmla="*/ 37 h 146"/>
                <a:gd name="T28" fmla="*/ 211 w 567"/>
                <a:gd name="T29" fmla="*/ 43 h 146"/>
                <a:gd name="T30" fmla="*/ 238 w 567"/>
                <a:gd name="T31" fmla="*/ 50 h 146"/>
                <a:gd name="T32" fmla="*/ 269 w 567"/>
                <a:gd name="T33" fmla="*/ 58 h 146"/>
                <a:gd name="T34" fmla="*/ 305 w 567"/>
                <a:gd name="T35" fmla="*/ 66 h 146"/>
                <a:gd name="T36" fmla="*/ 340 w 567"/>
                <a:gd name="T37" fmla="*/ 74 h 146"/>
                <a:gd name="T38" fmla="*/ 371 w 567"/>
                <a:gd name="T39" fmla="*/ 82 h 146"/>
                <a:gd name="T40" fmla="*/ 400 w 567"/>
                <a:gd name="T41" fmla="*/ 88 h 146"/>
                <a:gd name="T42" fmla="*/ 426 w 567"/>
                <a:gd name="T43" fmla="*/ 95 h 146"/>
                <a:gd name="T44" fmla="*/ 449 w 567"/>
                <a:gd name="T45" fmla="*/ 100 h 146"/>
                <a:gd name="T46" fmla="*/ 470 w 567"/>
                <a:gd name="T47" fmla="*/ 104 h 146"/>
                <a:gd name="T48" fmla="*/ 487 w 567"/>
                <a:gd name="T49" fmla="*/ 109 h 146"/>
                <a:gd name="T50" fmla="*/ 503 w 567"/>
                <a:gd name="T51" fmla="*/ 112 h 146"/>
                <a:gd name="T52" fmla="*/ 517 w 567"/>
                <a:gd name="T53" fmla="*/ 114 h 146"/>
                <a:gd name="T54" fmla="*/ 530 w 567"/>
                <a:gd name="T55" fmla="*/ 117 h 146"/>
                <a:gd name="T56" fmla="*/ 540 w 567"/>
                <a:gd name="T57" fmla="*/ 119 h 146"/>
                <a:gd name="T58" fmla="*/ 548 w 567"/>
                <a:gd name="T59" fmla="*/ 120 h 146"/>
                <a:gd name="T60" fmla="*/ 555 w 567"/>
                <a:gd name="T61" fmla="*/ 121 h 146"/>
                <a:gd name="T62" fmla="*/ 560 w 567"/>
                <a:gd name="T63" fmla="*/ 123 h 146"/>
                <a:gd name="T64" fmla="*/ 564 w 567"/>
                <a:gd name="T65" fmla="*/ 124 h 146"/>
                <a:gd name="T66" fmla="*/ 567 w 567"/>
                <a:gd name="T67" fmla="*/ 124 h 146"/>
                <a:gd name="T68" fmla="*/ 532 w 567"/>
                <a:gd name="T69" fmla="*/ 146 h 146"/>
                <a:gd name="T70" fmla="*/ 529 w 567"/>
                <a:gd name="T71" fmla="*/ 144 h 146"/>
                <a:gd name="T72" fmla="*/ 523 w 567"/>
                <a:gd name="T73" fmla="*/ 144 h 146"/>
                <a:gd name="T74" fmla="*/ 517 w 567"/>
                <a:gd name="T75" fmla="*/ 142 h 146"/>
                <a:gd name="T76" fmla="*/ 510 w 567"/>
                <a:gd name="T77" fmla="*/ 141 h 146"/>
                <a:gd name="T78" fmla="*/ 501 w 567"/>
                <a:gd name="T79" fmla="*/ 140 h 146"/>
                <a:gd name="T80" fmla="*/ 491 w 567"/>
                <a:gd name="T81" fmla="*/ 138 h 146"/>
                <a:gd name="T82" fmla="*/ 478 w 567"/>
                <a:gd name="T83" fmla="*/ 134 h 146"/>
                <a:gd name="T84" fmla="*/ 464 w 567"/>
                <a:gd name="T85" fmla="*/ 132 h 146"/>
                <a:gd name="T86" fmla="*/ 448 w 567"/>
                <a:gd name="T87" fmla="*/ 128 h 146"/>
                <a:gd name="T88" fmla="*/ 431 w 567"/>
                <a:gd name="T89" fmla="*/ 124 h 146"/>
                <a:gd name="T90" fmla="*/ 410 w 567"/>
                <a:gd name="T91" fmla="*/ 119 h 146"/>
                <a:gd name="T92" fmla="*/ 388 w 567"/>
                <a:gd name="T93" fmla="*/ 114 h 146"/>
                <a:gd name="T94" fmla="*/ 364 w 567"/>
                <a:gd name="T95" fmla="*/ 109 h 146"/>
                <a:gd name="T96" fmla="*/ 336 w 567"/>
                <a:gd name="T97" fmla="*/ 103 h 146"/>
                <a:gd name="T98" fmla="*/ 307 w 567"/>
                <a:gd name="T99" fmla="*/ 96 h 146"/>
                <a:gd name="T100" fmla="*/ 275 w 567"/>
                <a:gd name="T101" fmla="*/ 88 h 146"/>
                <a:gd name="T102" fmla="*/ 185 w 567"/>
                <a:gd name="T103" fmla="*/ 66 h 146"/>
                <a:gd name="T104" fmla="*/ 184 w 567"/>
                <a:gd name="T105" fmla="*/ 65 h 146"/>
                <a:gd name="T106" fmla="*/ 183 w 567"/>
                <a:gd name="T107" fmla="*/ 66 h 146"/>
                <a:gd name="T108" fmla="*/ 0 w 567"/>
                <a:gd name="T109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7" h="146">
                  <a:moveTo>
                    <a:pt x="0" y="21"/>
                  </a:moveTo>
                  <a:lnTo>
                    <a:pt x="73" y="0"/>
                  </a:lnTo>
                  <a:lnTo>
                    <a:pt x="75" y="2"/>
                  </a:lnTo>
                  <a:lnTo>
                    <a:pt x="77" y="4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6" y="15"/>
                  </a:lnTo>
                  <a:lnTo>
                    <a:pt x="117" y="19"/>
                  </a:lnTo>
                  <a:lnTo>
                    <a:pt x="130" y="22"/>
                  </a:lnTo>
                  <a:lnTo>
                    <a:pt x="146" y="27"/>
                  </a:lnTo>
                  <a:lnTo>
                    <a:pt x="164" y="32"/>
                  </a:lnTo>
                  <a:lnTo>
                    <a:pt x="185" y="37"/>
                  </a:lnTo>
                  <a:lnTo>
                    <a:pt x="211" y="43"/>
                  </a:lnTo>
                  <a:lnTo>
                    <a:pt x="238" y="50"/>
                  </a:lnTo>
                  <a:lnTo>
                    <a:pt x="269" y="58"/>
                  </a:lnTo>
                  <a:lnTo>
                    <a:pt x="305" y="66"/>
                  </a:lnTo>
                  <a:lnTo>
                    <a:pt x="340" y="74"/>
                  </a:lnTo>
                  <a:lnTo>
                    <a:pt x="371" y="82"/>
                  </a:lnTo>
                  <a:lnTo>
                    <a:pt x="400" y="88"/>
                  </a:lnTo>
                  <a:lnTo>
                    <a:pt x="426" y="95"/>
                  </a:lnTo>
                  <a:lnTo>
                    <a:pt x="449" y="100"/>
                  </a:lnTo>
                  <a:lnTo>
                    <a:pt x="470" y="104"/>
                  </a:lnTo>
                  <a:lnTo>
                    <a:pt x="487" y="109"/>
                  </a:lnTo>
                  <a:lnTo>
                    <a:pt x="503" y="112"/>
                  </a:lnTo>
                  <a:lnTo>
                    <a:pt x="517" y="114"/>
                  </a:lnTo>
                  <a:lnTo>
                    <a:pt x="530" y="117"/>
                  </a:lnTo>
                  <a:lnTo>
                    <a:pt x="540" y="119"/>
                  </a:lnTo>
                  <a:lnTo>
                    <a:pt x="548" y="120"/>
                  </a:lnTo>
                  <a:lnTo>
                    <a:pt x="555" y="121"/>
                  </a:lnTo>
                  <a:lnTo>
                    <a:pt x="560" y="123"/>
                  </a:lnTo>
                  <a:lnTo>
                    <a:pt x="564" y="124"/>
                  </a:lnTo>
                  <a:lnTo>
                    <a:pt x="567" y="124"/>
                  </a:lnTo>
                  <a:lnTo>
                    <a:pt x="532" y="146"/>
                  </a:lnTo>
                  <a:lnTo>
                    <a:pt x="529" y="144"/>
                  </a:lnTo>
                  <a:lnTo>
                    <a:pt x="523" y="144"/>
                  </a:lnTo>
                  <a:lnTo>
                    <a:pt x="517" y="142"/>
                  </a:lnTo>
                  <a:lnTo>
                    <a:pt x="510" y="141"/>
                  </a:lnTo>
                  <a:lnTo>
                    <a:pt x="501" y="140"/>
                  </a:lnTo>
                  <a:lnTo>
                    <a:pt x="491" y="138"/>
                  </a:lnTo>
                  <a:lnTo>
                    <a:pt x="478" y="134"/>
                  </a:lnTo>
                  <a:lnTo>
                    <a:pt x="464" y="132"/>
                  </a:lnTo>
                  <a:lnTo>
                    <a:pt x="448" y="128"/>
                  </a:lnTo>
                  <a:lnTo>
                    <a:pt x="431" y="124"/>
                  </a:lnTo>
                  <a:lnTo>
                    <a:pt x="410" y="119"/>
                  </a:lnTo>
                  <a:lnTo>
                    <a:pt x="388" y="114"/>
                  </a:lnTo>
                  <a:lnTo>
                    <a:pt x="364" y="109"/>
                  </a:lnTo>
                  <a:lnTo>
                    <a:pt x="336" y="103"/>
                  </a:lnTo>
                  <a:lnTo>
                    <a:pt x="307" y="96"/>
                  </a:lnTo>
                  <a:lnTo>
                    <a:pt x="275" y="88"/>
                  </a:lnTo>
                  <a:lnTo>
                    <a:pt x="185" y="66"/>
                  </a:lnTo>
                  <a:lnTo>
                    <a:pt x="184" y="65"/>
                  </a:lnTo>
                  <a:lnTo>
                    <a:pt x="183" y="6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8420101" y="4497388"/>
              <a:ext cx="569913" cy="123825"/>
            </a:xfrm>
            <a:custGeom>
              <a:avLst/>
              <a:gdLst>
                <a:gd name="T0" fmla="*/ 131 w 717"/>
                <a:gd name="T1" fmla="*/ 77 h 156"/>
                <a:gd name="T2" fmla="*/ 170 w 717"/>
                <a:gd name="T3" fmla="*/ 86 h 156"/>
                <a:gd name="T4" fmla="*/ 205 w 717"/>
                <a:gd name="T5" fmla="*/ 94 h 156"/>
                <a:gd name="T6" fmla="*/ 236 w 717"/>
                <a:gd name="T7" fmla="*/ 101 h 156"/>
                <a:gd name="T8" fmla="*/ 264 w 717"/>
                <a:gd name="T9" fmla="*/ 107 h 156"/>
                <a:gd name="T10" fmla="*/ 289 w 717"/>
                <a:gd name="T11" fmla="*/ 112 h 156"/>
                <a:gd name="T12" fmla="*/ 310 w 717"/>
                <a:gd name="T13" fmla="*/ 117 h 156"/>
                <a:gd name="T14" fmla="*/ 328 w 717"/>
                <a:gd name="T15" fmla="*/ 122 h 156"/>
                <a:gd name="T16" fmla="*/ 344 w 717"/>
                <a:gd name="T17" fmla="*/ 124 h 156"/>
                <a:gd name="T18" fmla="*/ 357 w 717"/>
                <a:gd name="T19" fmla="*/ 127 h 156"/>
                <a:gd name="T20" fmla="*/ 369 w 717"/>
                <a:gd name="T21" fmla="*/ 130 h 156"/>
                <a:gd name="T22" fmla="*/ 378 w 717"/>
                <a:gd name="T23" fmla="*/ 131 h 156"/>
                <a:gd name="T24" fmla="*/ 384 w 717"/>
                <a:gd name="T25" fmla="*/ 132 h 156"/>
                <a:gd name="T26" fmla="*/ 389 w 717"/>
                <a:gd name="T27" fmla="*/ 133 h 156"/>
                <a:gd name="T28" fmla="*/ 393 w 717"/>
                <a:gd name="T29" fmla="*/ 134 h 156"/>
                <a:gd name="T30" fmla="*/ 394 w 717"/>
                <a:gd name="T31" fmla="*/ 134 h 156"/>
                <a:gd name="T32" fmla="*/ 395 w 717"/>
                <a:gd name="T33" fmla="*/ 134 h 156"/>
                <a:gd name="T34" fmla="*/ 401 w 717"/>
                <a:gd name="T35" fmla="*/ 136 h 156"/>
                <a:gd name="T36" fmla="*/ 627 w 717"/>
                <a:gd name="T37" fmla="*/ 0 h 156"/>
                <a:gd name="T38" fmla="*/ 717 w 717"/>
                <a:gd name="T39" fmla="*/ 18 h 156"/>
                <a:gd name="T40" fmla="*/ 488 w 717"/>
                <a:gd name="T41" fmla="*/ 156 h 156"/>
                <a:gd name="T42" fmla="*/ 485 w 717"/>
                <a:gd name="T43" fmla="*/ 156 h 156"/>
                <a:gd name="T44" fmla="*/ 480 w 717"/>
                <a:gd name="T45" fmla="*/ 156 h 156"/>
                <a:gd name="T46" fmla="*/ 473 w 717"/>
                <a:gd name="T47" fmla="*/ 156 h 156"/>
                <a:gd name="T48" fmla="*/ 465 w 717"/>
                <a:gd name="T49" fmla="*/ 156 h 156"/>
                <a:gd name="T50" fmla="*/ 456 w 717"/>
                <a:gd name="T51" fmla="*/ 156 h 156"/>
                <a:gd name="T52" fmla="*/ 445 w 717"/>
                <a:gd name="T53" fmla="*/ 155 h 156"/>
                <a:gd name="T54" fmla="*/ 431 w 717"/>
                <a:gd name="T55" fmla="*/ 154 h 156"/>
                <a:gd name="T56" fmla="*/ 415 w 717"/>
                <a:gd name="T57" fmla="*/ 153 h 156"/>
                <a:gd name="T58" fmla="*/ 397 w 717"/>
                <a:gd name="T59" fmla="*/ 151 h 156"/>
                <a:gd name="T60" fmla="*/ 378 w 717"/>
                <a:gd name="T61" fmla="*/ 148 h 156"/>
                <a:gd name="T62" fmla="*/ 356 w 717"/>
                <a:gd name="T63" fmla="*/ 145 h 156"/>
                <a:gd name="T64" fmla="*/ 332 w 717"/>
                <a:gd name="T65" fmla="*/ 140 h 156"/>
                <a:gd name="T66" fmla="*/ 305 w 717"/>
                <a:gd name="T67" fmla="*/ 136 h 156"/>
                <a:gd name="T68" fmla="*/ 275 w 717"/>
                <a:gd name="T69" fmla="*/ 130 h 156"/>
                <a:gd name="T70" fmla="*/ 244 w 717"/>
                <a:gd name="T71" fmla="*/ 123 h 156"/>
                <a:gd name="T72" fmla="*/ 210 w 717"/>
                <a:gd name="T73" fmla="*/ 115 h 156"/>
                <a:gd name="T74" fmla="*/ 191 w 717"/>
                <a:gd name="T75" fmla="*/ 110 h 156"/>
                <a:gd name="T76" fmla="*/ 173 w 717"/>
                <a:gd name="T77" fmla="*/ 107 h 156"/>
                <a:gd name="T78" fmla="*/ 157 w 717"/>
                <a:gd name="T79" fmla="*/ 102 h 156"/>
                <a:gd name="T80" fmla="*/ 140 w 717"/>
                <a:gd name="T81" fmla="*/ 99 h 156"/>
                <a:gd name="T82" fmla="*/ 124 w 717"/>
                <a:gd name="T83" fmla="*/ 95 h 156"/>
                <a:gd name="T84" fmla="*/ 109 w 717"/>
                <a:gd name="T85" fmla="*/ 92 h 156"/>
                <a:gd name="T86" fmla="*/ 95 w 717"/>
                <a:gd name="T87" fmla="*/ 88 h 156"/>
                <a:gd name="T88" fmla="*/ 83 w 717"/>
                <a:gd name="T89" fmla="*/ 86 h 156"/>
                <a:gd name="T90" fmla="*/ 70 w 717"/>
                <a:gd name="T91" fmla="*/ 83 h 156"/>
                <a:gd name="T92" fmla="*/ 59 w 717"/>
                <a:gd name="T93" fmla="*/ 80 h 156"/>
                <a:gd name="T94" fmla="*/ 47 w 717"/>
                <a:gd name="T95" fmla="*/ 78 h 156"/>
                <a:gd name="T96" fmla="*/ 37 w 717"/>
                <a:gd name="T97" fmla="*/ 76 h 156"/>
                <a:gd name="T98" fmla="*/ 26 w 717"/>
                <a:gd name="T99" fmla="*/ 73 h 156"/>
                <a:gd name="T100" fmla="*/ 17 w 717"/>
                <a:gd name="T101" fmla="*/ 72 h 156"/>
                <a:gd name="T102" fmla="*/ 8 w 717"/>
                <a:gd name="T103" fmla="*/ 70 h 156"/>
                <a:gd name="T104" fmla="*/ 0 w 717"/>
                <a:gd name="T105" fmla="*/ 69 h 156"/>
                <a:gd name="T106" fmla="*/ 46 w 717"/>
                <a:gd name="T107" fmla="*/ 56 h 156"/>
                <a:gd name="T108" fmla="*/ 131 w 717"/>
                <a:gd name="T109" fmla="*/ 7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7" h="156">
                  <a:moveTo>
                    <a:pt x="131" y="77"/>
                  </a:moveTo>
                  <a:lnTo>
                    <a:pt x="170" y="86"/>
                  </a:lnTo>
                  <a:lnTo>
                    <a:pt x="205" y="94"/>
                  </a:lnTo>
                  <a:lnTo>
                    <a:pt x="236" y="101"/>
                  </a:lnTo>
                  <a:lnTo>
                    <a:pt x="264" y="107"/>
                  </a:lnTo>
                  <a:lnTo>
                    <a:pt x="289" y="112"/>
                  </a:lnTo>
                  <a:lnTo>
                    <a:pt x="310" y="117"/>
                  </a:lnTo>
                  <a:lnTo>
                    <a:pt x="328" y="122"/>
                  </a:lnTo>
                  <a:lnTo>
                    <a:pt x="344" y="124"/>
                  </a:lnTo>
                  <a:lnTo>
                    <a:pt x="357" y="127"/>
                  </a:lnTo>
                  <a:lnTo>
                    <a:pt x="369" y="130"/>
                  </a:lnTo>
                  <a:lnTo>
                    <a:pt x="378" y="131"/>
                  </a:lnTo>
                  <a:lnTo>
                    <a:pt x="384" y="132"/>
                  </a:lnTo>
                  <a:lnTo>
                    <a:pt x="389" y="133"/>
                  </a:lnTo>
                  <a:lnTo>
                    <a:pt x="393" y="134"/>
                  </a:lnTo>
                  <a:lnTo>
                    <a:pt x="394" y="134"/>
                  </a:lnTo>
                  <a:lnTo>
                    <a:pt x="395" y="134"/>
                  </a:lnTo>
                  <a:lnTo>
                    <a:pt x="401" y="136"/>
                  </a:lnTo>
                  <a:lnTo>
                    <a:pt x="627" y="0"/>
                  </a:lnTo>
                  <a:lnTo>
                    <a:pt x="717" y="18"/>
                  </a:lnTo>
                  <a:lnTo>
                    <a:pt x="488" y="156"/>
                  </a:lnTo>
                  <a:lnTo>
                    <a:pt x="485" y="156"/>
                  </a:lnTo>
                  <a:lnTo>
                    <a:pt x="480" y="156"/>
                  </a:lnTo>
                  <a:lnTo>
                    <a:pt x="473" y="156"/>
                  </a:lnTo>
                  <a:lnTo>
                    <a:pt x="465" y="156"/>
                  </a:lnTo>
                  <a:lnTo>
                    <a:pt x="456" y="156"/>
                  </a:lnTo>
                  <a:lnTo>
                    <a:pt x="445" y="155"/>
                  </a:lnTo>
                  <a:lnTo>
                    <a:pt x="431" y="154"/>
                  </a:lnTo>
                  <a:lnTo>
                    <a:pt x="415" y="153"/>
                  </a:lnTo>
                  <a:lnTo>
                    <a:pt x="397" y="151"/>
                  </a:lnTo>
                  <a:lnTo>
                    <a:pt x="378" y="148"/>
                  </a:lnTo>
                  <a:lnTo>
                    <a:pt x="356" y="145"/>
                  </a:lnTo>
                  <a:lnTo>
                    <a:pt x="332" y="140"/>
                  </a:lnTo>
                  <a:lnTo>
                    <a:pt x="305" y="136"/>
                  </a:lnTo>
                  <a:lnTo>
                    <a:pt x="275" y="130"/>
                  </a:lnTo>
                  <a:lnTo>
                    <a:pt x="244" y="123"/>
                  </a:lnTo>
                  <a:lnTo>
                    <a:pt x="210" y="115"/>
                  </a:lnTo>
                  <a:lnTo>
                    <a:pt x="191" y="110"/>
                  </a:lnTo>
                  <a:lnTo>
                    <a:pt x="173" y="107"/>
                  </a:lnTo>
                  <a:lnTo>
                    <a:pt x="157" y="102"/>
                  </a:lnTo>
                  <a:lnTo>
                    <a:pt x="140" y="99"/>
                  </a:lnTo>
                  <a:lnTo>
                    <a:pt x="124" y="95"/>
                  </a:lnTo>
                  <a:lnTo>
                    <a:pt x="109" y="92"/>
                  </a:lnTo>
                  <a:lnTo>
                    <a:pt x="95" y="88"/>
                  </a:lnTo>
                  <a:lnTo>
                    <a:pt x="83" y="86"/>
                  </a:lnTo>
                  <a:lnTo>
                    <a:pt x="70" y="83"/>
                  </a:lnTo>
                  <a:lnTo>
                    <a:pt x="59" y="80"/>
                  </a:lnTo>
                  <a:lnTo>
                    <a:pt x="47" y="78"/>
                  </a:lnTo>
                  <a:lnTo>
                    <a:pt x="37" y="76"/>
                  </a:lnTo>
                  <a:lnTo>
                    <a:pt x="26" y="73"/>
                  </a:lnTo>
                  <a:lnTo>
                    <a:pt x="17" y="72"/>
                  </a:lnTo>
                  <a:lnTo>
                    <a:pt x="8" y="70"/>
                  </a:lnTo>
                  <a:lnTo>
                    <a:pt x="0" y="69"/>
                  </a:lnTo>
                  <a:lnTo>
                    <a:pt x="46" y="56"/>
                  </a:lnTo>
                  <a:lnTo>
                    <a:pt x="13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8088313" y="4543426"/>
              <a:ext cx="292100" cy="150813"/>
            </a:xfrm>
            <a:custGeom>
              <a:avLst/>
              <a:gdLst>
                <a:gd name="T0" fmla="*/ 359 w 369"/>
                <a:gd name="T1" fmla="*/ 68 h 190"/>
                <a:gd name="T2" fmla="*/ 364 w 369"/>
                <a:gd name="T3" fmla="*/ 69 h 190"/>
                <a:gd name="T4" fmla="*/ 369 w 369"/>
                <a:gd name="T5" fmla="*/ 70 h 190"/>
                <a:gd name="T6" fmla="*/ 302 w 369"/>
                <a:gd name="T7" fmla="*/ 118 h 190"/>
                <a:gd name="T8" fmla="*/ 307 w 369"/>
                <a:gd name="T9" fmla="*/ 119 h 190"/>
                <a:gd name="T10" fmla="*/ 317 w 369"/>
                <a:gd name="T11" fmla="*/ 122 h 190"/>
                <a:gd name="T12" fmla="*/ 337 w 369"/>
                <a:gd name="T13" fmla="*/ 128 h 190"/>
                <a:gd name="T14" fmla="*/ 366 w 369"/>
                <a:gd name="T15" fmla="*/ 136 h 190"/>
                <a:gd name="T16" fmla="*/ 364 w 369"/>
                <a:gd name="T17" fmla="*/ 137 h 190"/>
                <a:gd name="T18" fmla="*/ 363 w 369"/>
                <a:gd name="T19" fmla="*/ 140 h 190"/>
                <a:gd name="T20" fmla="*/ 352 w 369"/>
                <a:gd name="T21" fmla="*/ 142 h 190"/>
                <a:gd name="T22" fmla="*/ 340 w 369"/>
                <a:gd name="T23" fmla="*/ 145 h 190"/>
                <a:gd name="T24" fmla="*/ 326 w 369"/>
                <a:gd name="T25" fmla="*/ 148 h 190"/>
                <a:gd name="T26" fmla="*/ 313 w 369"/>
                <a:gd name="T27" fmla="*/ 151 h 190"/>
                <a:gd name="T28" fmla="*/ 288 w 369"/>
                <a:gd name="T29" fmla="*/ 157 h 190"/>
                <a:gd name="T30" fmla="*/ 263 w 369"/>
                <a:gd name="T31" fmla="*/ 164 h 190"/>
                <a:gd name="T32" fmla="*/ 237 w 369"/>
                <a:gd name="T33" fmla="*/ 170 h 190"/>
                <a:gd name="T34" fmla="*/ 211 w 369"/>
                <a:gd name="T35" fmla="*/ 175 h 190"/>
                <a:gd name="T36" fmla="*/ 186 w 369"/>
                <a:gd name="T37" fmla="*/ 181 h 190"/>
                <a:gd name="T38" fmla="*/ 163 w 369"/>
                <a:gd name="T39" fmla="*/ 186 h 190"/>
                <a:gd name="T40" fmla="*/ 142 w 369"/>
                <a:gd name="T41" fmla="*/ 189 h 190"/>
                <a:gd name="T42" fmla="*/ 125 w 369"/>
                <a:gd name="T43" fmla="*/ 190 h 190"/>
                <a:gd name="T44" fmla="*/ 117 w 369"/>
                <a:gd name="T45" fmla="*/ 173 h 190"/>
                <a:gd name="T46" fmla="*/ 107 w 369"/>
                <a:gd name="T47" fmla="*/ 155 h 190"/>
                <a:gd name="T48" fmla="*/ 99 w 369"/>
                <a:gd name="T49" fmla="*/ 138 h 190"/>
                <a:gd name="T50" fmla="*/ 90 w 369"/>
                <a:gd name="T51" fmla="*/ 123 h 190"/>
                <a:gd name="T52" fmla="*/ 71 w 369"/>
                <a:gd name="T53" fmla="*/ 94 h 190"/>
                <a:gd name="T54" fmla="*/ 46 w 369"/>
                <a:gd name="T55" fmla="*/ 60 h 190"/>
                <a:gd name="T56" fmla="*/ 22 w 369"/>
                <a:gd name="T57" fmla="*/ 28 h 190"/>
                <a:gd name="T58" fmla="*/ 0 w 369"/>
                <a:gd name="T59" fmla="*/ 0 h 190"/>
                <a:gd name="T60" fmla="*/ 31 w 369"/>
                <a:gd name="T61" fmla="*/ 14 h 190"/>
                <a:gd name="T62" fmla="*/ 71 w 369"/>
                <a:gd name="T63" fmla="*/ 28 h 190"/>
                <a:gd name="T64" fmla="*/ 120 w 369"/>
                <a:gd name="T65" fmla="*/ 42 h 190"/>
                <a:gd name="T66" fmla="*/ 178 w 369"/>
                <a:gd name="T67" fmla="*/ 54 h 190"/>
                <a:gd name="T68" fmla="*/ 211 w 369"/>
                <a:gd name="T69" fmla="*/ 59 h 190"/>
                <a:gd name="T70" fmla="*/ 256 w 369"/>
                <a:gd name="T71" fmla="*/ 62 h 190"/>
                <a:gd name="T72" fmla="*/ 302 w 369"/>
                <a:gd name="T73" fmla="*/ 65 h 190"/>
                <a:gd name="T74" fmla="*/ 345 w 369"/>
                <a:gd name="T75" fmla="*/ 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9" h="190">
                  <a:moveTo>
                    <a:pt x="345" y="67"/>
                  </a:moveTo>
                  <a:lnTo>
                    <a:pt x="359" y="68"/>
                  </a:lnTo>
                  <a:lnTo>
                    <a:pt x="361" y="68"/>
                  </a:lnTo>
                  <a:lnTo>
                    <a:pt x="364" y="69"/>
                  </a:lnTo>
                  <a:lnTo>
                    <a:pt x="367" y="69"/>
                  </a:lnTo>
                  <a:lnTo>
                    <a:pt x="369" y="70"/>
                  </a:lnTo>
                  <a:lnTo>
                    <a:pt x="262" y="104"/>
                  </a:lnTo>
                  <a:lnTo>
                    <a:pt x="302" y="118"/>
                  </a:lnTo>
                  <a:lnTo>
                    <a:pt x="303" y="118"/>
                  </a:lnTo>
                  <a:lnTo>
                    <a:pt x="307" y="119"/>
                  </a:lnTo>
                  <a:lnTo>
                    <a:pt x="311" y="120"/>
                  </a:lnTo>
                  <a:lnTo>
                    <a:pt x="317" y="122"/>
                  </a:lnTo>
                  <a:lnTo>
                    <a:pt x="326" y="125"/>
                  </a:lnTo>
                  <a:lnTo>
                    <a:pt x="337" y="128"/>
                  </a:lnTo>
                  <a:lnTo>
                    <a:pt x="349" y="132"/>
                  </a:lnTo>
                  <a:lnTo>
                    <a:pt x="366" y="136"/>
                  </a:lnTo>
                  <a:lnTo>
                    <a:pt x="364" y="137"/>
                  </a:lnTo>
                  <a:lnTo>
                    <a:pt x="364" y="137"/>
                  </a:lnTo>
                  <a:lnTo>
                    <a:pt x="364" y="138"/>
                  </a:lnTo>
                  <a:lnTo>
                    <a:pt x="363" y="140"/>
                  </a:lnTo>
                  <a:lnTo>
                    <a:pt x="358" y="141"/>
                  </a:lnTo>
                  <a:lnTo>
                    <a:pt x="352" y="142"/>
                  </a:lnTo>
                  <a:lnTo>
                    <a:pt x="346" y="143"/>
                  </a:lnTo>
                  <a:lnTo>
                    <a:pt x="340" y="145"/>
                  </a:lnTo>
                  <a:lnTo>
                    <a:pt x="333" y="147"/>
                  </a:lnTo>
                  <a:lnTo>
                    <a:pt x="326" y="148"/>
                  </a:lnTo>
                  <a:lnTo>
                    <a:pt x="320" y="150"/>
                  </a:lnTo>
                  <a:lnTo>
                    <a:pt x="313" y="151"/>
                  </a:lnTo>
                  <a:lnTo>
                    <a:pt x="301" y="155"/>
                  </a:lnTo>
                  <a:lnTo>
                    <a:pt x="288" y="157"/>
                  </a:lnTo>
                  <a:lnTo>
                    <a:pt x="276" y="160"/>
                  </a:lnTo>
                  <a:lnTo>
                    <a:pt x="263" y="164"/>
                  </a:lnTo>
                  <a:lnTo>
                    <a:pt x="250" y="167"/>
                  </a:lnTo>
                  <a:lnTo>
                    <a:pt x="237" y="170"/>
                  </a:lnTo>
                  <a:lnTo>
                    <a:pt x="224" y="173"/>
                  </a:lnTo>
                  <a:lnTo>
                    <a:pt x="211" y="175"/>
                  </a:lnTo>
                  <a:lnTo>
                    <a:pt x="199" y="179"/>
                  </a:lnTo>
                  <a:lnTo>
                    <a:pt x="186" y="181"/>
                  </a:lnTo>
                  <a:lnTo>
                    <a:pt x="174" y="183"/>
                  </a:lnTo>
                  <a:lnTo>
                    <a:pt x="163" y="186"/>
                  </a:lnTo>
                  <a:lnTo>
                    <a:pt x="152" y="187"/>
                  </a:lnTo>
                  <a:lnTo>
                    <a:pt x="142" y="189"/>
                  </a:lnTo>
                  <a:lnTo>
                    <a:pt x="133" y="189"/>
                  </a:lnTo>
                  <a:lnTo>
                    <a:pt x="125" y="190"/>
                  </a:lnTo>
                  <a:lnTo>
                    <a:pt x="121" y="181"/>
                  </a:lnTo>
                  <a:lnTo>
                    <a:pt x="117" y="173"/>
                  </a:lnTo>
                  <a:lnTo>
                    <a:pt x="112" y="164"/>
                  </a:lnTo>
                  <a:lnTo>
                    <a:pt x="107" y="155"/>
                  </a:lnTo>
                  <a:lnTo>
                    <a:pt x="104" y="147"/>
                  </a:lnTo>
                  <a:lnTo>
                    <a:pt x="99" y="138"/>
                  </a:lnTo>
                  <a:lnTo>
                    <a:pt x="95" y="130"/>
                  </a:lnTo>
                  <a:lnTo>
                    <a:pt x="90" y="123"/>
                  </a:lnTo>
                  <a:lnTo>
                    <a:pt x="81" y="108"/>
                  </a:lnTo>
                  <a:lnTo>
                    <a:pt x="71" y="94"/>
                  </a:lnTo>
                  <a:lnTo>
                    <a:pt x="59" y="77"/>
                  </a:lnTo>
                  <a:lnTo>
                    <a:pt x="46" y="60"/>
                  </a:lnTo>
                  <a:lnTo>
                    <a:pt x="35" y="44"/>
                  </a:lnTo>
                  <a:lnTo>
                    <a:pt x="22" y="28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31" y="14"/>
                  </a:lnTo>
                  <a:lnTo>
                    <a:pt x="50" y="21"/>
                  </a:lnTo>
                  <a:lnTo>
                    <a:pt x="71" y="28"/>
                  </a:lnTo>
                  <a:lnTo>
                    <a:pt x="94" y="35"/>
                  </a:lnTo>
                  <a:lnTo>
                    <a:pt x="120" y="42"/>
                  </a:lnTo>
                  <a:lnTo>
                    <a:pt x="148" y="49"/>
                  </a:lnTo>
                  <a:lnTo>
                    <a:pt x="178" y="54"/>
                  </a:lnTo>
                  <a:lnTo>
                    <a:pt x="193" y="57"/>
                  </a:lnTo>
                  <a:lnTo>
                    <a:pt x="211" y="59"/>
                  </a:lnTo>
                  <a:lnTo>
                    <a:pt x="233" y="61"/>
                  </a:lnTo>
                  <a:lnTo>
                    <a:pt x="256" y="62"/>
                  </a:lnTo>
                  <a:lnTo>
                    <a:pt x="279" y="64"/>
                  </a:lnTo>
                  <a:lnTo>
                    <a:pt x="302" y="65"/>
                  </a:lnTo>
                  <a:lnTo>
                    <a:pt x="325" y="66"/>
                  </a:lnTo>
                  <a:lnTo>
                    <a:pt x="345" y="67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7643813" y="4029076"/>
              <a:ext cx="461963" cy="503238"/>
            </a:xfrm>
            <a:custGeom>
              <a:avLst/>
              <a:gdLst>
                <a:gd name="T0" fmla="*/ 564 w 581"/>
                <a:gd name="T1" fmla="*/ 290 h 635"/>
                <a:gd name="T2" fmla="*/ 521 w 581"/>
                <a:gd name="T3" fmla="*/ 319 h 635"/>
                <a:gd name="T4" fmla="*/ 476 w 581"/>
                <a:gd name="T5" fmla="*/ 330 h 635"/>
                <a:gd name="T6" fmla="*/ 446 w 581"/>
                <a:gd name="T7" fmla="*/ 333 h 635"/>
                <a:gd name="T8" fmla="*/ 422 w 581"/>
                <a:gd name="T9" fmla="*/ 332 h 635"/>
                <a:gd name="T10" fmla="*/ 106 w 581"/>
                <a:gd name="T11" fmla="*/ 635 h 635"/>
                <a:gd name="T12" fmla="*/ 93 w 581"/>
                <a:gd name="T13" fmla="*/ 601 h 635"/>
                <a:gd name="T14" fmla="*/ 73 w 581"/>
                <a:gd name="T15" fmla="*/ 548 h 635"/>
                <a:gd name="T16" fmla="*/ 48 w 581"/>
                <a:gd name="T17" fmla="*/ 480 h 635"/>
                <a:gd name="T18" fmla="*/ 22 w 581"/>
                <a:gd name="T19" fmla="*/ 402 h 635"/>
                <a:gd name="T20" fmla="*/ 67 w 581"/>
                <a:gd name="T21" fmla="*/ 367 h 635"/>
                <a:gd name="T22" fmla="*/ 62 w 581"/>
                <a:gd name="T23" fmla="*/ 358 h 635"/>
                <a:gd name="T24" fmla="*/ 53 w 581"/>
                <a:gd name="T25" fmla="*/ 350 h 635"/>
                <a:gd name="T26" fmla="*/ 48 w 581"/>
                <a:gd name="T27" fmla="*/ 350 h 635"/>
                <a:gd name="T28" fmla="*/ 35 w 581"/>
                <a:gd name="T29" fmla="*/ 348 h 635"/>
                <a:gd name="T30" fmla="*/ 18 w 581"/>
                <a:gd name="T31" fmla="*/ 338 h 635"/>
                <a:gd name="T32" fmla="*/ 5 w 581"/>
                <a:gd name="T33" fmla="*/ 324 h 635"/>
                <a:gd name="T34" fmla="*/ 0 w 581"/>
                <a:gd name="T35" fmla="*/ 306 h 635"/>
                <a:gd name="T36" fmla="*/ 4 w 581"/>
                <a:gd name="T37" fmla="*/ 287 h 635"/>
                <a:gd name="T38" fmla="*/ 18 w 581"/>
                <a:gd name="T39" fmla="*/ 269 h 635"/>
                <a:gd name="T40" fmla="*/ 27 w 581"/>
                <a:gd name="T41" fmla="*/ 256 h 635"/>
                <a:gd name="T42" fmla="*/ 29 w 581"/>
                <a:gd name="T43" fmla="*/ 239 h 635"/>
                <a:gd name="T44" fmla="*/ 45 w 581"/>
                <a:gd name="T45" fmla="*/ 199 h 635"/>
                <a:gd name="T46" fmla="*/ 58 w 581"/>
                <a:gd name="T47" fmla="*/ 173 h 635"/>
                <a:gd name="T48" fmla="*/ 56 w 581"/>
                <a:gd name="T49" fmla="*/ 168 h 635"/>
                <a:gd name="T50" fmla="*/ 35 w 581"/>
                <a:gd name="T51" fmla="*/ 154 h 635"/>
                <a:gd name="T52" fmla="*/ 12 w 581"/>
                <a:gd name="T53" fmla="*/ 130 h 635"/>
                <a:gd name="T54" fmla="*/ 5 w 581"/>
                <a:gd name="T55" fmla="*/ 95 h 635"/>
                <a:gd name="T56" fmla="*/ 18 w 581"/>
                <a:gd name="T57" fmla="*/ 70 h 635"/>
                <a:gd name="T58" fmla="*/ 26 w 581"/>
                <a:gd name="T59" fmla="*/ 59 h 635"/>
                <a:gd name="T60" fmla="*/ 36 w 581"/>
                <a:gd name="T61" fmla="*/ 48 h 635"/>
                <a:gd name="T62" fmla="*/ 49 w 581"/>
                <a:gd name="T63" fmla="*/ 40 h 635"/>
                <a:gd name="T64" fmla="*/ 62 w 581"/>
                <a:gd name="T65" fmla="*/ 32 h 635"/>
                <a:gd name="T66" fmla="*/ 75 w 581"/>
                <a:gd name="T67" fmla="*/ 27 h 635"/>
                <a:gd name="T68" fmla="*/ 109 w 581"/>
                <a:gd name="T69" fmla="*/ 19 h 635"/>
                <a:gd name="T70" fmla="*/ 151 w 581"/>
                <a:gd name="T71" fmla="*/ 9 h 635"/>
                <a:gd name="T72" fmla="*/ 185 w 581"/>
                <a:gd name="T73" fmla="*/ 3 h 635"/>
                <a:gd name="T74" fmla="*/ 209 w 581"/>
                <a:gd name="T75" fmla="*/ 1 h 635"/>
                <a:gd name="T76" fmla="*/ 242 w 581"/>
                <a:gd name="T77" fmla="*/ 9 h 635"/>
                <a:gd name="T78" fmla="*/ 292 w 581"/>
                <a:gd name="T79" fmla="*/ 32 h 635"/>
                <a:gd name="T80" fmla="*/ 342 w 581"/>
                <a:gd name="T81" fmla="*/ 57 h 635"/>
                <a:gd name="T82" fmla="*/ 389 w 581"/>
                <a:gd name="T83" fmla="*/ 85 h 635"/>
                <a:gd name="T84" fmla="*/ 434 w 581"/>
                <a:gd name="T85" fmla="*/ 114 h 635"/>
                <a:gd name="T86" fmla="*/ 475 w 581"/>
                <a:gd name="T87" fmla="*/ 144 h 635"/>
                <a:gd name="T88" fmla="*/ 511 w 581"/>
                <a:gd name="T89" fmla="*/ 174 h 635"/>
                <a:gd name="T90" fmla="*/ 541 w 581"/>
                <a:gd name="T91" fmla="*/ 201 h 635"/>
                <a:gd name="T92" fmla="*/ 569 w 581"/>
                <a:gd name="T93" fmla="*/ 235 h 635"/>
                <a:gd name="T94" fmla="*/ 581 w 581"/>
                <a:gd name="T95" fmla="*/ 26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1" h="635">
                  <a:moveTo>
                    <a:pt x="580" y="268"/>
                  </a:moveTo>
                  <a:lnTo>
                    <a:pt x="564" y="290"/>
                  </a:lnTo>
                  <a:lnTo>
                    <a:pt x="543" y="307"/>
                  </a:lnTo>
                  <a:lnTo>
                    <a:pt x="521" y="319"/>
                  </a:lnTo>
                  <a:lnTo>
                    <a:pt x="498" y="326"/>
                  </a:lnTo>
                  <a:lnTo>
                    <a:pt x="476" y="330"/>
                  </a:lnTo>
                  <a:lnTo>
                    <a:pt x="459" y="333"/>
                  </a:lnTo>
                  <a:lnTo>
                    <a:pt x="446" y="333"/>
                  </a:lnTo>
                  <a:lnTo>
                    <a:pt x="442" y="333"/>
                  </a:lnTo>
                  <a:lnTo>
                    <a:pt x="422" y="332"/>
                  </a:lnTo>
                  <a:lnTo>
                    <a:pt x="499" y="593"/>
                  </a:lnTo>
                  <a:lnTo>
                    <a:pt x="106" y="635"/>
                  </a:lnTo>
                  <a:lnTo>
                    <a:pt x="101" y="621"/>
                  </a:lnTo>
                  <a:lnTo>
                    <a:pt x="93" y="601"/>
                  </a:lnTo>
                  <a:lnTo>
                    <a:pt x="83" y="577"/>
                  </a:lnTo>
                  <a:lnTo>
                    <a:pt x="73" y="548"/>
                  </a:lnTo>
                  <a:lnTo>
                    <a:pt x="60" y="516"/>
                  </a:lnTo>
                  <a:lnTo>
                    <a:pt x="48" y="480"/>
                  </a:lnTo>
                  <a:lnTo>
                    <a:pt x="35" y="442"/>
                  </a:lnTo>
                  <a:lnTo>
                    <a:pt x="22" y="402"/>
                  </a:lnTo>
                  <a:lnTo>
                    <a:pt x="68" y="368"/>
                  </a:lnTo>
                  <a:lnTo>
                    <a:pt x="67" y="367"/>
                  </a:lnTo>
                  <a:lnTo>
                    <a:pt x="65" y="364"/>
                  </a:lnTo>
                  <a:lnTo>
                    <a:pt x="62" y="358"/>
                  </a:lnTo>
                  <a:lnTo>
                    <a:pt x="57" y="350"/>
                  </a:lnTo>
                  <a:lnTo>
                    <a:pt x="53" y="350"/>
                  </a:lnTo>
                  <a:lnTo>
                    <a:pt x="51" y="350"/>
                  </a:lnTo>
                  <a:lnTo>
                    <a:pt x="48" y="350"/>
                  </a:lnTo>
                  <a:lnTo>
                    <a:pt x="45" y="350"/>
                  </a:lnTo>
                  <a:lnTo>
                    <a:pt x="35" y="348"/>
                  </a:lnTo>
                  <a:lnTo>
                    <a:pt x="26" y="344"/>
                  </a:lnTo>
                  <a:lnTo>
                    <a:pt x="18" y="338"/>
                  </a:lnTo>
                  <a:lnTo>
                    <a:pt x="11" y="332"/>
                  </a:lnTo>
                  <a:lnTo>
                    <a:pt x="5" y="324"/>
                  </a:lnTo>
                  <a:lnTo>
                    <a:pt x="2" y="315"/>
                  </a:lnTo>
                  <a:lnTo>
                    <a:pt x="0" y="306"/>
                  </a:lnTo>
                  <a:lnTo>
                    <a:pt x="0" y="297"/>
                  </a:lnTo>
                  <a:lnTo>
                    <a:pt x="4" y="287"/>
                  </a:lnTo>
                  <a:lnTo>
                    <a:pt x="10" y="276"/>
                  </a:lnTo>
                  <a:lnTo>
                    <a:pt x="18" y="269"/>
                  </a:lnTo>
                  <a:lnTo>
                    <a:pt x="27" y="264"/>
                  </a:lnTo>
                  <a:lnTo>
                    <a:pt x="27" y="256"/>
                  </a:lnTo>
                  <a:lnTo>
                    <a:pt x="28" y="247"/>
                  </a:lnTo>
                  <a:lnTo>
                    <a:pt x="29" y="239"/>
                  </a:lnTo>
                  <a:lnTo>
                    <a:pt x="32" y="233"/>
                  </a:lnTo>
                  <a:lnTo>
                    <a:pt x="45" y="199"/>
                  </a:lnTo>
                  <a:lnTo>
                    <a:pt x="55" y="181"/>
                  </a:lnTo>
                  <a:lnTo>
                    <a:pt x="58" y="173"/>
                  </a:lnTo>
                  <a:lnTo>
                    <a:pt x="59" y="170"/>
                  </a:lnTo>
                  <a:lnTo>
                    <a:pt x="56" y="168"/>
                  </a:lnTo>
                  <a:lnTo>
                    <a:pt x="47" y="163"/>
                  </a:lnTo>
                  <a:lnTo>
                    <a:pt x="35" y="154"/>
                  </a:lnTo>
                  <a:lnTo>
                    <a:pt x="22" y="144"/>
                  </a:lnTo>
                  <a:lnTo>
                    <a:pt x="12" y="130"/>
                  </a:lnTo>
                  <a:lnTo>
                    <a:pt x="5" y="114"/>
                  </a:lnTo>
                  <a:lnTo>
                    <a:pt x="5" y="95"/>
                  </a:lnTo>
                  <a:lnTo>
                    <a:pt x="13" y="76"/>
                  </a:lnTo>
                  <a:lnTo>
                    <a:pt x="18" y="70"/>
                  </a:lnTo>
                  <a:lnTo>
                    <a:pt x="22" y="64"/>
                  </a:lnTo>
                  <a:lnTo>
                    <a:pt x="26" y="59"/>
                  </a:lnTo>
                  <a:lnTo>
                    <a:pt x="30" y="53"/>
                  </a:lnTo>
                  <a:lnTo>
                    <a:pt x="36" y="48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5" y="36"/>
                  </a:lnTo>
                  <a:lnTo>
                    <a:pt x="62" y="32"/>
                  </a:lnTo>
                  <a:lnTo>
                    <a:pt x="68" y="30"/>
                  </a:lnTo>
                  <a:lnTo>
                    <a:pt x="75" y="27"/>
                  </a:lnTo>
                  <a:lnTo>
                    <a:pt x="83" y="25"/>
                  </a:lnTo>
                  <a:lnTo>
                    <a:pt x="109" y="19"/>
                  </a:lnTo>
                  <a:lnTo>
                    <a:pt x="131" y="14"/>
                  </a:lnTo>
                  <a:lnTo>
                    <a:pt x="151" y="9"/>
                  </a:lnTo>
                  <a:lnTo>
                    <a:pt x="170" y="6"/>
                  </a:lnTo>
                  <a:lnTo>
                    <a:pt x="185" y="3"/>
                  </a:lnTo>
                  <a:lnTo>
                    <a:pt x="199" y="2"/>
                  </a:lnTo>
                  <a:lnTo>
                    <a:pt x="209" y="1"/>
                  </a:lnTo>
                  <a:lnTo>
                    <a:pt x="217" y="0"/>
                  </a:lnTo>
                  <a:lnTo>
                    <a:pt x="242" y="9"/>
                  </a:lnTo>
                  <a:lnTo>
                    <a:pt x="267" y="21"/>
                  </a:lnTo>
                  <a:lnTo>
                    <a:pt x="292" y="32"/>
                  </a:lnTo>
                  <a:lnTo>
                    <a:pt x="317" y="44"/>
                  </a:lnTo>
                  <a:lnTo>
                    <a:pt x="342" y="57"/>
                  </a:lnTo>
                  <a:lnTo>
                    <a:pt x="366" y="71"/>
                  </a:lnTo>
                  <a:lnTo>
                    <a:pt x="389" y="85"/>
                  </a:lnTo>
                  <a:lnTo>
                    <a:pt x="412" y="99"/>
                  </a:lnTo>
                  <a:lnTo>
                    <a:pt x="434" y="114"/>
                  </a:lnTo>
                  <a:lnTo>
                    <a:pt x="456" y="129"/>
                  </a:lnTo>
                  <a:lnTo>
                    <a:pt x="475" y="144"/>
                  </a:lnTo>
                  <a:lnTo>
                    <a:pt x="494" y="159"/>
                  </a:lnTo>
                  <a:lnTo>
                    <a:pt x="511" y="174"/>
                  </a:lnTo>
                  <a:lnTo>
                    <a:pt x="527" y="188"/>
                  </a:lnTo>
                  <a:lnTo>
                    <a:pt x="541" y="201"/>
                  </a:lnTo>
                  <a:lnTo>
                    <a:pt x="554" y="215"/>
                  </a:lnTo>
                  <a:lnTo>
                    <a:pt x="569" y="235"/>
                  </a:lnTo>
                  <a:lnTo>
                    <a:pt x="578" y="250"/>
                  </a:lnTo>
                  <a:lnTo>
                    <a:pt x="581" y="261"/>
                  </a:lnTo>
                  <a:lnTo>
                    <a:pt x="580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7678738" y="4598988"/>
              <a:ext cx="612775" cy="541338"/>
            </a:xfrm>
            <a:custGeom>
              <a:avLst/>
              <a:gdLst>
                <a:gd name="T0" fmla="*/ 527 w 773"/>
                <a:gd name="T1" fmla="*/ 636 h 680"/>
                <a:gd name="T2" fmla="*/ 486 w 773"/>
                <a:gd name="T3" fmla="*/ 662 h 680"/>
                <a:gd name="T4" fmla="*/ 437 w 773"/>
                <a:gd name="T5" fmla="*/ 675 h 680"/>
                <a:gd name="T6" fmla="*/ 338 w 773"/>
                <a:gd name="T7" fmla="*/ 680 h 680"/>
                <a:gd name="T8" fmla="*/ 249 w 773"/>
                <a:gd name="T9" fmla="*/ 675 h 680"/>
                <a:gd name="T10" fmla="*/ 172 w 773"/>
                <a:gd name="T11" fmla="*/ 662 h 680"/>
                <a:gd name="T12" fmla="*/ 110 w 773"/>
                <a:gd name="T13" fmla="*/ 646 h 680"/>
                <a:gd name="T14" fmla="*/ 62 w 773"/>
                <a:gd name="T15" fmla="*/ 630 h 680"/>
                <a:gd name="T16" fmla="*/ 62 w 773"/>
                <a:gd name="T17" fmla="*/ 616 h 680"/>
                <a:gd name="T18" fmla="*/ 80 w 773"/>
                <a:gd name="T19" fmla="*/ 596 h 680"/>
                <a:gd name="T20" fmla="*/ 93 w 773"/>
                <a:gd name="T21" fmla="*/ 570 h 680"/>
                <a:gd name="T22" fmla="*/ 104 w 773"/>
                <a:gd name="T23" fmla="*/ 495 h 680"/>
                <a:gd name="T24" fmla="*/ 83 w 773"/>
                <a:gd name="T25" fmla="*/ 404 h 680"/>
                <a:gd name="T26" fmla="*/ 19 w 773"/>
                <a:gd name="T27" fmla="*/ 262 h 680"/>
                <a:gd name="T28" fmla="*/ 7 w 773"/>
                <a:gd name="T29" fmla="*/ 99 h 680"/>
                <a:gd name="T30" fmla="*/ 51 w 773"/>
                <a:gd name="T31" fmla="*/ 11 h 680"/>
                <a:gd name="T32" fmla="*/ 456 w 773"/>
                <a:gd name="T33" fmla="*/ 12 h 680"/>
                <a:gd name="T34" fmla="*/ 470 w 773"/>
                <a:gd name="T35" fmla="*/ 39 h 680"/>
                <a:gd name="T36" fmla="*/ 488 w 773"/>
                <a:gd name="T37" fmla="*/ 72 h 680"/>
                <a:gd name="T38" fmla="*/ 511 w 773"/>
                <a:gd name="T39" fmla="*/ 126 h 680"/>
                <a:gd name="T40" fmla="*/ 508 w 773"/>
                <a:gd name="T41" fmla="*/ 161 h 680"/>
                <a:gd name="T42" fmla="*/ 464 w 773"/>
                <a:gd name="T43" fmla="*/ 157 h 680"/>
                <a:gd name="T44" fmla="*/ 420 w 773"/>
                <a:gd name="T45" fmla="*/ 152 h 680"/>
                <a:gd name="T46" fmla="*/ 347 w 773"/>
                <a:gd name="T47" fmla="*/ 136 h 680"/>
                <a:gd name="T48" fmla="*/ 269 w 773"/>
                <a:gd name="T49" fmla="*/ 109 h 680"/>
                <a:gd name="T50" fmla="*/ 203 w 773"/>
                <a:gd name="T51" fmla="*/ 80 h 680"/>
                <a:gd name="T52" fmla="*/ 154 w 773"/>
                <a:gd name="T53" fmla="*/ 55 h 680"/>
                <a:gd name="T54" fmla="*/ 126 w 773"/>
                <a:gd name="T55" fmla="*/ 38 h 680"/>
                <a:gd name="T56" fmla="*/ 121 w 773"/>
                <a:gd name="T57" fmla="*/ 35 h 680"/>
                <a:gd name="T58" fmla="*/ 141 w 773"/>
                <a:gd name="T59" fmla="*/ 51 h 680"/>
                <a:gd name="T60" fmla="*/ 180 w 773"/>
                <a:gd name="T61" fmla="*/ 81 h 680"/>
                <a:gd name="T62" fmla="*/ 237 w 773"/>
                <a:gd name="T63" fmla="*/ 117 h 680"/>
                <a:gd name="T64" fmla="*/ 312 w 773"/>
                <a:gd name="T65" fmla="*/ 152 h 680"/>
                <a:gd name="T66" fmla="*/ 400 w 773"/>
                <a:gd name="T67" fmla="*/ 177 h 680"/>
                <a:gd name="T68" fmla="*/ 483 w 773"/>
                <a:gd name="T69" fmla="*/ 189 h 680"/>
                <a:gd name="T70" fmla="*/ 567 w 773"/>
                <a:gd name="T71" fmla="*/ 193 h 680"/>
                <a:gd name="T72" fmla="*/ 644 w 773"/>
                <a:gd name="T73" fmla="*/ 192 h 680"/>
                <a:gd name="T74" fmla="*/ 710 w 773"/>
                <a:gd name="T75" fmla="*/ 189 h 680"/>
                <a:gd name="T76" fmla="*/ 758 w 773"/>
                <a:gd name="T77" fmla="*/ 184 h 680"/>
                <a:gd name="T78" fmla="*/ 765 w 773"/>
                <a:gd name="T79" fmla="*/ 215 h 680"/>
                <a:gd name="T80" fmla="*/ 728 w 773"/>
                <a:gd name="T81" fmla="*/ 231 h 680"/>
                <a:gd name="T82" fmla="*/ 673 w 773"/>
                <a:gd name="T83" fmla="*/ 251 h 680"/>
                <a:gd name="T84" fmla="*/ 604 w 773"/>
                <a:gd name="T85" fmla="*/ 270 h 680"/>
                <a:gd name="T86" fmla="*/ 524 w 773"/>
                <a:gd name="T87" fmla="*/ 285 h 680"/>
                <a:gd name="T88" fmla="*/ 437 w 773"/>
                <a:gd name="T89" fmla="*/ 295 h 680"/>
                <a:gd name="T90" fmla="*/ 342 w 773"/>
                <a:gd name="T91" fmla="*/ 296 h 680"/>
                <a:gd name="T92" fmla="*/ 267 w 773"/>
                <a:gd name="T93" fmla="*/ 293 h 680"/>
                <a:gd name="T94" fmla="*/ 212 w 773"/>
                <a:gd name="T95" fmla="*/ 289 h 680"/>
                <a:gd name="T96" fmla="*/ 176 w 773"/>
                <a:gd name="T97" fmla="*/ 284 h 680"/>
                <a:gd name="T98" fmla="*/ 160 w 773"/>
                <a:gd name="T99" fmla="*/ 281 h 680"/>
                <a:gd name="T100" fmla="*/ 164 w 773"/>
                <a:gd name="T101" fmla="*/ 283 h 680"/>
                <a:gd name="T102" fmla="*/ 186 w 773"/>
                <a:gd name="T103" fmla="*/ 292 h 680"/>
                <a:gd name="T104" fmla="*/ 227 w 773"/>
                <a:gd name="T105" fmla="*/ 305 h 680"/>
                <a:gd name="T106" fmla="*/ 288 w 773"/>
                <a:gd name="T107" fmla="*/ 318 h 680"/>
                <a:gd name="T108" fmla="*/ 371 w 773"/>
                <a:gd name="T109" fmla="*/ 323 h 680"/>
                <a:gd name="T110" fmla="*/ 455 w 773"/>
                <a:gd name="T111" fmla="*/ 322 h 680"/>
                <a:gd name="T112" fmla="*/ 505 w 773"/>
                <a:gd name="T113" fmla="*/ 318 h 680"/>
                <a:gd name="T114" fmla="*/ 552 w 773"/>
                <a:gd name="T115" fmla="*/ 311 h 680"/>
                <a:gd name="T116" fmla="*/ 577 w 773"/>
                <a:gd name="T117" fmla="*/ 365 h 680"/>
                <a:gd name="T118" fmla="*/ 583 w 773"/>
                <a:gd name="T119" fmla="*/ 489 h 680"/>
                <a:gd name="T120" fmla="*/ 547 w 773"/>
                <a:gd name="T121" fmla="*/ 61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3" h="680">
                  <a:moveTo>
                    <a:pt x="547" y="610"/>
                  </a:moveTo>
                  <a:lnTo>
                    <a:pt x="538" y="623"/>
                  </a:lnTo>
                  <a:lnTo>
                    <a:pt x="527" y="636"/>
                  </a:lnTo>
                  <a:lnTo>
                    <a:pt x="514" y="645"/>
                  </a:lnTo>
                  <a:lnTo>
                    <a:pt x="501" y="654"/>
                  </a:lnTo>
                  <a:lnTo>
                    <a:pt x="486" y="662"/>
                  </a:lnTo>
                  <a:lnTo>
                    <a:pt x="471" y="668"/>
                  </a:lnTo>
                  <a:lnTo>
                    <a:pt x="454" y="671"/>
                  </a:lnTo>
                  <a:lnTo>
                    <a:pt x="437" y="675"/>
                  </a:lnTo>
                  <a:lnTo>
                    <a:pt x="403" y="678"/>
                  </a:lnTo>
                  <a:lnTo>
                    <a:pt x="370" y="680"/>
                  </a:lnTo>
                  <a:lnTo>
                    <a:pt x="338" y="680"/>
                  </a:lnTo>
                  <a:lnTo>
                    <a:pt x="307" y="680"/>
                  </a:lnTo>
                  <a:lnTo>
                    <a:pt x="278" y="678"/>
                  </a:lnTo>
                  <a:lnTo>
                    <a:pt x="249" y="675"/>
                  </a:lnTo>
                  <a:lnTo>
                    <a:pt x="222" y="671"/>
                  </a:lnTo>
                  <a:lnTo>
                    <a:pt x="196" y="667"/>
                  </a:lnTo>
                  <a:lnTo>
                    <a:pt x="172" y="662"/>
                  </a:lnTo>
                  <a:lnTo>
                    <a:pt x="150" y="657"/>
                  </a:lnTo>
                  <a:lnTo>
                    <a:pt x="128" y="652"/>
                  </a:lnTo>
                  <a:lnTo>
                    <a:pt x="110" y="646"/>
                  </a:lnTo>
                  <a:lnTo>
                    <a:pt x="91" y="640"/>
                  </a:lnTo>
                  <a:lnTo>
                    <a:pt x="76" y="634"/>
                  </a:lnTo>
                  <a:lnTo>
                    <a:pt x="62" y="630"/>
                  </a:lnTo>
                  <a:lnTo>
                    <a:pt x="51" y="625"/>
                  </a:lnTo>
                  <a:lnTo>
                    <a:pt x="57" y="621"/>
                  </a:lnTo>
                  <a:lnTo>
                    <a:pt x="62" y="616"/>
                  </a:lnTo>
                  <a:lnTo>
                    <a:pt x="68" y="610"/>
                  </a:lnTo>
                  <a:lnTo>
                    <a:pt x="74" y="603"/>
                  </a:lnTo>
                  <a:lnTo>
                    <a:pt x="80" y="596"/>
                  </a:lnTo>
                  <a:lnTo>
                    <a:pt x="84" y="588"/>
                  </a:lnTo>
                  <a:lnTo>
                    <a:pt x="89" y="579"/>
                  </a:lnTo>
                  <a:lnTo>
                    <a:pt x="93" y="570"/>
                  </a:lnTo>
                  <a:lnTo>
                    <a:pt x="100" y="547"/>
                  </a:lnTo>
                  <a:lnTo>
                    <a:pt x="104" y="521"/>
                  </a:lnTo>
                  <a:lnTo>
                    <a:pt x="104" y="495"/>
                  </a:lnTo>
                  <a:lnTo>
                    <a:pt x="100" y="466"/>
                  </a:lnTo>
                  <a:lnTo>
                    <a:pt x="93" y="436"/>
                  </a:lnTo>
                  <a:lnTo>
                    <a:pt x="83" y="404"/>
                  </a:lnTo>
                  <a:lnTo>
                    <a:pt x="68" y="371"/>
                  </a:lnTo>
                  <a:lnTo>
                    <a:pt x="51" y="335"/>
                  </a:lnTo>
                  <a:lnTo>
                    <a:pt x="19" y="262"/>
                  </a:lnTo>
                  <a:lnTo>
                    <a:pt x="2" y="199"/>
                  </a:lnTo>
                  <a:lnTo>
                    <a:pt x="0" y="145"/>
                  </a:lnTo>
                  <a:lnTo>
                    <a:pt x="7" y="99"/>
                  </a:lnTo>
                  <a:lnTo>
                    <a:pt x="20" y="61"/>
                  </a:lnTo>
                  <a:lnTo>
                    <a:pt x="36" y="32"/>
                  </a:lnTo>
                  <a:lnTo>
                    <a:pt x="51" y="11"/>
                  </a:lnTo>
                  <a:lnTo>
                    <a:pt x="62" y="0"/>
                  </a:lnTo>
                  <a:lnTo>
                    <a:pt x="453" y="7"/>
                  </a:lnTo>
                  <a:lnTo>
                    <a:pt x="456" y="12"/>
                  </a:lnTo>
                  <a:lnTo>
                    <a:pt x="460" y="20"/>
                  </a:lnTo>
                  <a:lnTo>
                    <a:pt x="464" y="28"/>
                  </a:lnTo>
                  <a:lnTo>
                    <a:pt x="470" y="39"/>
                  </a:lnTo>
                  <a:lnTo>
                    <a:pt x="476" y="49"/>
                  </a:lnTo>
                  <a:lnTo>
                    <a:pt x="482" y="61"/>
                  </a:lnTo>
                  <a:lnTo>
                    <a:pt x="488" y="72"/>
                  </a:lnTo>
                  <a:lnTo>
                    <a:pt x="493" y="85"/>
                  </a:lnTo>
                  <a:lnTo>
                    <a:pt x="501" y="106"/>
                  </a:lnTo>
                  <a:lnTo>
                    <a:pt x="511" y="126"/>
                  </a:lnTo>
                  <a:lnTo>
                    <a:pt x="517" y="146"/>
                  </a:lnTo>
                  <a:lnTo>
                    <a:pt x="523" y="162"/>
                  </a:lnTo>
                  <a:lnTo>
                    <a:pt x="508" y="161"/>
                  </a:lnTo>
                  <a:lnTo>
                    <a:pt x="493" y="160"/>
                  </a:lnTo>
                  <a:lnTo>
                    <a:pt x="478" y="159"/>
                  </a:lnTo>
                  <a:lnTo>
                    <a:pt x="464" y="157"/>
                  </a:lnTo>
                  <a:lnTo>
                    <a:pt x="449" y="156"/>
                  </a:lnTo>
                  <a:lnTo>
                    <a:pt x="435" y="154"/>
                  </a:lnTo>
                  <a:lnTo>
                    <a:pt x="420" y="152"/>
                  </a:lnTo>
                  <a:lnTo>
                    <a:pt x="406" y="149"/>
                  </a:lnTo>
                  <a:lnTo>
                    <a:pt x="376" y="142"/>
                  </a:lnTo>
                  <a:lnTo>
                    <a:pt x="347" y="136"/>
                  </a:lnTo>
                  <a:lnTo>
                    <a:pt x="319" y="126"/>
                  </a:lnTo>
                  <a:lnTo>
                    <a:pt x="293" y="118"/>
                  </a:lnTo>
                  <a:lnTo>
                    <a:pt x="269" y="109"/>
                  </a:lnTo>
                  <a:lnTo>
                    <a:pt x="244" y="99"/>
                  </a:lnTo>
                  <a:lnTo>
                    <a:pt x="222" y="89"/>
                  </a:lnTo>
                  <a:lnTo>
                    <a:pt x="203" y="80"/>
                  </a:lnTo>
                  <a:lnTo>
                    <a:pt x="184" y="71"/>
                  </a:lnTo>
                  <a:lnTo>
                    <a:pt x="168" y="63"/>
                  </a:lnTo>
                  <a:lnTo>
                    <a:pt x="154" y="55"/>
                  </a:lnTo>
                  <a:lnTo>
                    <a:pt x="142" y="48"/>
                  </a:lnTo>
                  <a:lnTo>
                    <a:pt x="133" y="42"/>
                  </a:lnTo>
                  <a:lnTo>
                    <a:pt x="126" y="38"/>
                  </a:lnTo>
                  <a:lnTo>
                    <a:pt x="121" y="35"/>
                  </a:lnTo>
                  <a:lnTo>
                    <a:pt x="120" y="34"/>
                  </a:lnTo>
                  <a:lnTo>
                    <a:pt x="121" y="35"/>
                  </a:lnTo>
                  <a:lnTo>
                    <a:pt x="125" y="39"/>
                  </a:lnTo>
                  <a:lnTo>
                    <a:pt x="131" y="45"/>
                  </a:lnTo>
                  <a:lnTo>
                    <a:pt x="141" y="51"/>
                  </a:lnTo>
                  <a:lnTo>
                    <a:pt x="151" y="61"/>
                  </a:lnTo>
                  <a:lnTo>
                    <a:pt x="165" y="71"/>
                  </a:lnTo>
                  <a:lnTo>
                    <a:pt x="180" y="81"/>
                  </a:lnTo>
                  <a:lnTo>
                    <a:pt x="197" y="93"/>
                  </a:lnTo>
                  <a:lnTo>
                    <a:pt x="217" y="106"/>
                  </a:lnTo>
                  <a:lnTo>
                    <a:pt x="237" y="117"/>
                  </a:lnTo>
                  <a:lnTo>
                    <a:pt x="261" y="130"/>
                  </a:lnTo>
                  <a:lnTo>
                    <a:pt x="286" y="141"/>
                  </a:lnTo>
                  <a:lnTo>
                    <a:pt x="312" y="152"/>
                  </a:lnTo>
                  <a:lnTo>
                    <a:pt x="340" y="162"/>
                  </a:lnTo>
                  <a:lnTo>
                    <a:pt x="369" y="170"/>
                  </a:lnTo>
                  <a:lnTo>
                    <a:pt x="400" y="177"/>
                  </a:lnTo>
                  <a:lnTo>
                    <a:pt x="428" y="182"/>
                  </a:lnTo>
                  <a:lnTo>
                    <a:pt x="455" y="186"/>
                  </a:lnTo>
                  <a:lnTo>
                    <a:pt x="483" y="189"/>
                  </a:lnTo>
                  <a:lnTo>
                    <a:pt x="512" y="191"/>
                  </a:lnTo>
                  <a:lnTo>
                    <a:pt x="539" y="192"/>
                  </a:lnTo>
                  <a:lnTo>
                    <a:pt x="567" y="193"/>
                  </a:lnTo>
                  <a:lnTo>
                    <a:pt x="594" y="193"/>
                  </a:lnTo>
                  <a:lnTo>
                    <a:pt x="620" y="193"/>
                  </a:lnTo>
                  <a:lnTo>
                    <a:pt x="644" y="192"/>
                  </a:lnTo>
                  <a:lnTo>
                    <a:pt x="668" y="191"/>
                  </a:lnTo>
                  <a:lnTo>
                    <a:pt x="690" y="190"/>
                  </a:lnTo>
                  <a:lnTo>
                    <a:pt x="710" y="189"/>
                  </a:lnTo>
                  <a:lnTo>
                    <a:pt x="728" y="187"/>
                  </a:lnTo>
                  <a:lnTo>
                    <a:pt x="744" y="185"/>
                  </a:lnTo>
                  <a:lnTo>
                    <a:pt x="758" y="184"/>
                  </a:lnTo>
                  <a:lnTo>
                    <a:pt x="769" y="183"/>
                  </a:lnTo>
                  <a:lnTo>
                    <a:pt x="773" y="212"/>
                  </a:lnTo>
                  <a:lnTo>
                    <a:pt x="765" y="215"/>
                  </a:lnTo>
                  <a:lnTo>
                    <a:pt x="755" y="220"/>
                  </a:lnTo>
                  <a:lnTo>
                    <a:pt x="742" y="225"/>
                  </a:lnTo>
                  <a:lnTo>
                    <a:pt x="728" y="231"/>
                  </a:lnTo>
                  <a:lnTo>
                    <a:pt x="712" y="237"/>
                  </a:lnTo>
                  <a:lnTo>
                    <a:pt x="694" y="244"/>
                  </a:lnTo>
                  <a:lnTo>
                    <a:pt x="673" y="251"/>
                  </a:lnTo>
                  <a:lnTo>
                    <a:pt x="652" y="257"/>
                  </a:lnTo>
                  <a:lnTo>
                    <a:pt x="628" y="263"/>
                  </a:lnTo>
                  <a:lnTo>
                    <a:pt x="604" y="270"/>
                  </a:lnTo>
                  <a:lnTo>
                    <a:pt x="579" y="276"/>
                  </a:lnTo>
                  <a:lnTo>
                    <a:pt x="552" y="281"/>
                  </a:lnTo>
                  <a:lnTo>
                    <a:pt x="524" y="285"/>
                  </a:lnTo>
                  <a:lnTo>
                    <a:pt x="496" y="290"/>
                  </a:lnTo>
                  <a:lnTo>
                    <a:pt x="467" y="292"/>
                  </a:lnTo>
                  <a:lnTo>
                    <a:pt x="437" y="295"/>
                  </a:lnTo>
                  <a:lnTo>
                    <a:pt x="403" y="296"/>
                  </a:lnTo>
                  <a:lnTo>
                    <a:pt x="371" y="296"/>
                  </a:lnTo>
                  <a:lnTo>
                    <a:pt x="342" y="296"/>
                  </a:lnTo>
                  <a:lnTo>
                    <a:pt x="315" y="296"/>
                  </a:lnTo>
                  <a:lnTo>
                    <a:pt x="290" y="295"/>
                  </a:lnTo>
                  <a:lnTo>
                    <a:pt x="267" y="293"/>
                  </a:lnTo>
                  <a:lnTo>
                    <a:pt x="247" y="292"/>
                  </a:lnTo>
                  <a:lnTo>
                    <a:pt x="228" y="291"/>
                  </a:lnTo>
                  <a:lnTo>
                    <a:pt x="212" y="289"/>
                  </a:lnTo>
                  <a:lnTo>
                    <a:pt x="198" y="288"/>
                  </a:lnTo>
                  <a:lnTo>
                    <a:pt x="187" y="285"/>
                  </a:lnTo>
                  <a:lnTo>
                    <a:pt x="176" y="284"/>
                  </a:lnTo>
                  <a:lnTo>
                    <a:pt x="169" y="283"/>
                  </a:lnTo>
                  <a:lnTo>
                    <a:pt x="164" y="282"/>
                  </a:lnTo>
                  <a:lnTo>
                    <a:pt x="160" y="281"/>
                  </a:lnTo>
                  <a:lnTo>
                    <a:pt x="159" y="281"/>
                  </a:lnTo>
                  <a:lnTo>
                    <a:pt x="160" y="281"/>
                  </a:lnTo>
                  <a:lnTo>
                    <a:pt x="164" y="283"/>
                  </a:lnTo>
                  <a:lnTo>
                    <a:pt x="168" y="285"/>
                  </a:lnTo>
                  <a:lnTo>
                    <a:pt x="175" y="289"/>
                  </a:lnTo>
                  <a:lnTo>
                    <a:pt x="186" y="292"/>
                  </a:lnTo>
                  <a:lnTo>
                    <a:pt x="197" y="297"/>
                  </a:lnTo>
                  <a:lnTo>
                    <a:pt x="211" y="300"/>
                  </a:lnTo>
                  <a:lnTo>
                    <a:pt x="227" y="305"/>
                  </a:lnTo>
                  <a:lnTo>
                    <a:pt x="246" y="309"/>
                  </a:lnTo>
                  <a:lnTo>
                    <a:pt x="265" y="313"/>
                  </a:lnTo>
                  <a:lnTo>
                    <a:pt x="288" y="318"/>
                  </a:lnTo>
                  <a:lnTo>
                    <a:pt x="314" y="320"/>
                  </a:lnTo>
                  <a:lnTo>
                    <a:pt x="341" y="322"/>
                  </a:lnTo>
                  <a:lnTo>
                    <a:pt x="371" y="323"/>
                  </a:lnTo>
                  <a:lnTo>
                    <a:pt x="403" y="324"/>
                  </a:lnTo>
                  <a:lnTo>
                    <a:pt x="438" y="323"/>
                  </a:lnTo>
                  <a:lnTo>
                    <a:pt x="455" y="322"/>
                  </a:lnTo>
                  <a:lnTo>
                    <a:pt x="471" y="321"/>
                  </a:lnTo>
                  <a:lnTo>
                    <a:pt x="488" y="320"/>
                  </a:lnTo>
                  <a:lnTo>
                    <a:pt x="505" y="318"/>
                  </a:lnTo>
                  <a:lnTo>
                    <a:pt x="520" y="315"/>
                  </a:lnTo>
                  <a:lnTo>
                    <a:pt x="536" y="313"/>
                  </a:lnTo>
                  <a:lnTo>
                    <a:pt x="552" y="311"/>
                  </a:lnTo>
                  <a:lnTo>
                    <a:pt x="567" y="307"/>
                  </a:lnTo>
                  <a:lnTo>
                    <a:pt x="573" y="333"/>
                  </a:lnTo>
                  <a:lnTo>
                    <a:pt x="577" y="365"/>
                  </a:lnTo>
                  <a:lnTo>
                    <a:pt x="582" y="404"/>
                  </a:lnTo>
                  <a:lnTo>
                    <a:pt x="584" y="445"/>
                  </a:lnTo>
                  <a:lnTo>
                    <a:pt x="583" y="489"/>
                  </a:lnTo>
                  <a:lnTo>
                    <a:pt x="577" y="533"/>
                  </a:lnTo>
                  <a:lnTo>
                    <a:pt x="566" y="573"/>
                  </a:lnTo>
                  <a:lnTo>
                    <a:pt x="547" y="61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8150226" y="4826001"/>
              <a:ext cx="66675" cy="215900"/>
            </a:xfrm>
            <a:custGeom>
              <a:avLst/>
              <a:gdLst>
                <a:gd name="T0" fmla="*/ 78 w 84"/>
                <a:gd name="T1" fmla="*/ 211 h 271"/>
                <a:gd name="T2" fmla="*/ 74 w 84"/>
                <a:gd name="T3" fmla="*/ 226 h 271"/>
                <a:gd name="T4" fmla="*/ 66 w 84"/>
                <a:gd name="T5" fmla="*/ 239 h 271"/>
                <a:gd name="T6" fmla="*/ 57 w 84"/>
                <a:gd name="T7" fmla="*/ 248 h 271"/>
                <a:gd name="T8" fmla="*/ 47 w 84"/>
                <a:gd name="T9" fmla="*/ 256 h 271"/>
                <a:gd name="T10" fmla="*/ 37 w 84"/>
                <a:gd name="T11" fmla="*/ 262 h 271"/>
                <a:gd name="T12" fmla="*/ 26 w 84"/>
                <a:gd name="T13" fmla="*/ 266 h 271"/>
                <a:gd name="T14" fmla="*/ 16 w 84"/>
                <a:gd name="T15" fmla="*/ 269 h 271"/>
                <a:gd name="T16" fmla="*/ 6 w 84"/>
                <a:gd name="T17" fmla="*/ 271 h 271"/>
                <a:gd name="T18" fmla="*/ 17 w 84"/>
                <a:gd name="T19" fmla="*/ 198 h 271"/>
                <a:gd name="T20" fmla="*/ 16 w 84"/>
                <a:gd name="T21" fmla="*/ 126 h 271"/>
                <a:gd name="T22" fmla="*/ 9 w 84"/>
                <a:gd name="T23" fmla="*/ 63 h 271"/>
                <a:gd name="T24" fmla="*/ 0 w 84"/>
                <a:gd name="T25" fmla="*/ 16 h 271"/>
                <a:gd name="T26" fmla="*/ 8 w 84"/>
                <a:gd name="T27" fmla="*/ 14 h 271"/>
                <a:gd name="T28" fmla="*/ 17 w 84"/>
                <a:gd name="T29" fmla="*/ 13 h 271"/>
                <a:gd name="T30" fmla="*/ 25 w 84"/>
                <a:gd name="T31" fmla="*/ 11 h 271"/>
                <a:gd name="T32" fmla="*/ 33 w 84"/>
                <a:gd name="T33" fmla="*/ 8 h 271"/>
                <a:gd name="T34" fmla="*/ 41 w 84"/>
                <a:gd name="T35" fmla="*/ 7 h 271"/>
                <a:gd name="T36" fmla="*/ 49 w 84"/>
                <a:gd name="T37" fmla="*/ 5 h 271"/>
                <a:gd name="T38" fmla="*/ 57 w 84"/>
                <a:gd name="T39" fmla="*/ 3 h 271"/>
                <a:gd name="T40" fmla="*/ 64 w 84"/>
                <a:gd name="T41" fmla="*/ 0 h 271"/>
                <a:gd name="T42" fmla="*/ 72 w 84"/>
                <a:gd name="T43" fmla="*/ 41 h 271"/>
                <a:gd name="T44" fmla="*/ 81 w 84"/>
                <a:gd name="T45" fmla="*/ 97 h 271"/>
                <a:gd name="T46" fmla="*/ 84 w 84"/>
                <a:gd name="T47" fmla="*/ 157 h 271"/>
                <a:gd name="T48" fmla="*/ 78 w 84"/>
                <a:gd name="T49" fmla="*/ 21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271">
                  <a:moveTo>
                    <a:pt x="78" y="211"/>
                  </a:moveTo>
                  <a:lnTo>
                    <a:pt x="74" y="226"/>
                  </a:lnTo>
                  <a:lnTo>
                    <a:pt x="66" y="239"/>
                  </a:lnTo>
                  <a:lnTo>
                    <a:pt x="57" y="248"/>
                  </a:lnTo>
                  <a:lnTo>
                    <a:pt x="47" y="256"/>
                  </a:lnTo>
                  <a:lnTo>
                    <a:pt x="37" y="262"/>
                  </a:lnTo>
                  <a:lnTo>
                    <a:pt x="26" y="266"/>
                  </a:lnTo>
                  <a:lnTo>
                    <a:pt x="16" y="269"/>
                  </a:lnTo>
                  <a:lnTo>
                    <a:pt x="6" y="271"/>
                  </a:lnTo>
                  <a:lnTo>
                    <a:pt x="17" y="198"/>
                  </a:lnTo>
                  <a:lnTo>
                    <a:pt x="16" y="126"/>
                  </a:lnTo>
                  <a:lnTo>
                    <a:pt x="9" y="63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3" y="8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4" y="0"/>
                  </a:lnTo>
                  <a:lnTo>
                    <a:pt x="72" y="41"/>
                  </a:lnTo>
                  <a:lnTo>
                    <a:pt x="81" y="97"/>
                  </a:lnTo>
                  <a:lnTo>
                    <a:pt x="84" y="157"/>
                  </a:lnTo>
                  <a:lnTo>
                    <a:pt x="78" y="211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8310563" y="4665663"/>
              <a:ext cx="176213" cy="139700"/>
            </a:xfrm>
            <a:custGeom>
              <a:avLst/>
              <a:gdLst>
                <a:gd name="T0" fmla="*/ 184 w 223"/>
                <a:gd name="T1" fmla="*/ 175 h 177"/>
                <a:gd name="T2" fmla="*/ 170 w 223"/>
                <a:gd name="T3" fmla="*/ 170 h 177"/>
                <a:gd name="T4" fmla="*/ 153 w 223"/>
                <a:gd name="T5" fmla="*/ 165 h 177"/>
                <a:gd name="T6" fmla="*/ 134 w 223"/>
                <a:gd name="T7" fmla="*/ 160 h 177"/>
                <a:gd name="T8" fmla="*/ 112 w 223"/>
                <a:gd name="T9" fmla="*/ 153 h 177"/>
                <a:gd name="T10" fmla="*/ 86 w 223"/>
                <a:gd name="T11" fmla="*/ 145 h 177"/>
                <a:gd name="T12" fmla="*/ 63 w 223"/>
                <a:gd name="T13" fmla="*/ 139 h 177"/>
                <a:gd name="T14" fmla="*/ 42 w 223"/>
                <a:gd name="T15" fmla="*/ 133 h 177"/>
                <a:gd name="T16" fmla="*/ 24 w 223"/>
                <a:gd name="T17" fmla="*/ 131 h 177"/>
                <a:gd name="T18" fmla="*/ 10 w 223"/>
                <a:gd name="T19" fmla="*/ 129 h 177"/>
                <a:gd name="T20" fmla="*/ 0 w 223"/>
                <a:gd name="T21" fmla="*/ 89 h 177"/>
                <a:gd name="T22" fmla="*/ 10 w 223"/>
                <a:gd name="T23" fmla="*/ 83 h 177"/>
                <a:gd name="T24" fmla="*/ 20 w 223"/>
                <a:gd name="T25" fmla="*/ 77 h 177"/>
                <a:gd name="T26" fmla="*/ 33 w 223"/>
                <a:gd name="T27" fmla="*/ 73 h 177"/>
                <a:gd name="T28" fmla="*/ 45 w 223"/>
                <a:gd name="T29" fmla="*/ 72 h 177"/>
                <a:gd name="T30" fmla="*/ 63 w 223"/>
                <a:gd name="T31" fmla="*/ 70 h 177"/>
                <a:gd name="T32" fmla="*/ 75 w 223"/>
                <a:gd name="T33" fmla="*/ 58 h 177"/>
                <a:gd name="T34" fmla="*/ 85 w 223"/>
                <a:gd name="T35" fmla="*/ 43 h 177"/>
                <a:gd name="T36" fmla="*/ 93 w 223"/>
                <a:gd name="T37" fmla="*/ 26 h 177"/>
                <a:gd name="T38" fmla="*/ 100 w 223"/>
                <a:gd name="T39" fmla="*/ 11 h 177"/>
                <a:gd name="T40" fmla="*/ 107 w 223"/>
                <a:gd name="T41" fmla="*/ 0 h 177"/>
                <a:gd name="T42" fmla="*/ 109 w 223"/>
                <a:gd name="T43" fmla="*/ 1 h 177"/>
                <a:gd name="T44" fmla="*/ 110 w 223"/>
                <a:gd name="T45" fmla="*/ 2 h 177"/>
                <a:gd name="T46" fmla="*/ 118 w 223"/>
                <a:gd name="T47" fmla="*/ 17 h 177"/>
                <a:gd name="T48" fmla="*/ 118 w 223"/>
                <a:gd name="T49" fmla="*/ 38 h 177"/>
                <a:gd name="T50" fmla="*/ 115 w 223"/>
                <a:gd name="T51" fmla="*/ 40 h 177"/>
                <a:gd name="T52" fmla="*/ 116 w 223"/>
                <a:gd name="T53" fmla="*/ 42 h 177"/>
                <a:gd name="T54" fmla="*/ 113 w 223"/>
                <a:gd name="T55" fmla="*/ 58 h 177"/>
                <a:gd name="T56" fmla="*/ 104 w 223"/>
                <a:gd name="T57" fmla="*/ 83 h 177"/>
                <a:gd name="T58" fmla="*/ 97 w 223"/>
                <a:gd name="T59" fmla="*/ 96 h 177"/>
                <a:gd name="T60" fmla="*/ 97 w 223"/>
                <a:gd name="T61" fmla="*/ 97 h 177"/>
                <a:gd name="T62" fmla="*/ 97 w 223"/>
                <a:gd name="T63" fmla="*/ 100 h 177"/>
                <a:gd name="T64" fmla="*/ 100 w 223"/>
                <a:gd name="T65" fmla="*/ 109 h 177"/>
                <a:gd name="T66" fmla="*/ 110 w 223"/>
                <a:gd name="T67" fmla="*/ 127 h 177"/>
                <a:gd name="T68" fmla="*/ 111 w 223"/>
                <a:gd name="T69" fmla="*/ 130 h 177"/>
                <a:gd name="T70" fmla="*/ 116 w 223"/>
                <a:gd name="T71" fmla="*/ 134 h 177"/>
                <a:gd name="T72" fmla="*/ 126 w 223"/>
                <a:gd name="T73" fmla="*/ 142 h 177"/>
                <a:gd name="T74" fmla="*/ 140 w 223"/>
                <a:gd name="T75" fmla="*/ 150 h 177"/>
                <a:gd name="T76" fmla="*/ 157 w 223"/>
                <a:gd name="T77" fmla="*/ 159 h 177"/>
                <a:gd name="T78" fmla="*/ 179 w 223"/>
                <a:gd name="T79" fmla="*/ 165 h 177"/>
                <a:gd name="T80" fmla="*/ 223 w 223"/>
                <a:gd name="T81" fmla="*/ 176 h 177"/>
                <a:gd name="T82" fmla="*/ 207 w 223"/>
                <a:gd name="T83" fmla="*/ 177 h 177"/>
                <a:gd name="T84" fmla="*/ 191 w 223"/>
                <a:gd name="T8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" h="177">
                  <a:moveTo>
                    <a:pt x="191" y="176"/>
                  </a:moveTo>
                  <a:lnTo>
                    <a:pt x="184" y="175"/>
                  </a:lnTo>
                  <a:lnTo>
                    <a:pt x="177" y="172"/>
                  </a:lnTo>
                  <a:lnTo>
                    <a:pt x="170" y="170"/>
                  </a:lnTo>
                  <a:lnTo>
                    <a:pt x="162" y="168"/>
                  </a:lnTo>
                  <a:lnTo>
                    <a:pt x="153" y="165"/>
                  </a:lnTo>
                  <a:lnTo>
                    <a:pt x="143" y="163"/>
                  </a:lnTo>
                  <a:lnTo>
                    <a:pt x="134" y="160"/>
                  </a:lnTo>
                  <a:lnTo>
                    <a:pt x="125" y="157"/>
                  </a:lnTo>
                  <a:lnTo>
                    <a:pt x="112" y="153"/>
                  </a:lnTo>
                  <a:lnTo>
                    <a:pt x="98" y="149"/>
                  </a:lnTo>
                  <a:lnTo>
                    <a:pt x="86" y="145"/>
                  </a:lnTo>
                  <a:lnTo>
                    <a:pt x="74" y="141"/>
                  </a:lnTo>
                  <a:lnTo>
                    <a:pt x="63" y="139"/>
                  </a:lnTo>
                  <a:lnTo>
                    <a:pt x="51" y="135"/>
                  </a:lnTo>
                  <a:lnTo>
                    <a:pt x="42" y="133"/>
                  </a:lnTo>
                  <a:lnTo>
                    <a:pt x="34" y="132"/>
                  </a:lnTo>
                  <a:lnTo>
                    <a:pt x="24" y="131"/>
                  </a:lnTo>
                  <a:lnTo>
                    <a:pt x="17" y="130"/>
                  </a:lnTo>
                  <a:lnTo>
                    <a:pt x="10" y="129"/>
                  </a:lnTo>
                  <a:lnTo>
                    <a:pt x="5" y="127"/>
                  </a:lnTo>
                  <a:lnTo>
                    <a:pt x="0" y="89"/>
                  </a:lnTo>
                  <a:lnTo>
                    <a:pt x="4" y="86"/>
                  </a:lnTo>
                  <a:lnTo>
                    <a:pt x="10" y="83"/>
                  </a:lnTo>
                  <a:lnTo>
                    <a:pt x="14" y="80"/>
                  </a:lnTo>
                  <a:lnTo>
                    <a:pt x="20" y="77"/>
                  </a:lnTo>
                  <a:lnTo>
                    <a:pt x="27" y="74"/>
                  </a:lnTo>
                  <a:lnTo>
                    <a:pt x="33" y="73"/>
                  </a:lnTo>
                  <a:lnTo>
                    <a:pt x="40" y="72"/>
                  </a:lnTo>
                  <a:lnTo>
                    <a:pt x="45" y="72"/>
                  </a:lnTo>
                  <a:lnTo>
                    <a:pt x="55" y="72"/>
                  </a:lnTo>
                  <a:lnTo>
                    <a:pt x="63" y="70"/>
                  </a:lnTo>
                  <a:lnTo>
                    <a:pt x="70" y="65"/>
                  </a:lnTo>
                  <a:lnTo>
                    <a:pt x="75" y="58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89" y="34"/>
                  </a:lnTo>
                  <a:lnTo>
                    <a:pt x="93" y="26"/>
                  </a:lnTo>
                  <a:lnTo>
                    <a:pt x="96" y="18"/>
                  </a:lnTo>
                  <a:lnTo>
                    <a:pt x="100" y="11"/>
                  </a:lnTo>
                  <a:lnTo>
                    <a:pt x="103" y="4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10" y="2"/>
                  </a:lnTo>
                  <a:lnTo>
                    <a:pt x="116" y="9"/>
                  </a:lnTo>
                  <a:lnTo>
                    <a:pt x="118" y="17"/>
                  </a:lnTo>
                  <a:lnTo>
                    <a:pt x="119" y="27"/>
                  </a:lnTo>
                  <a:lnTo>
                    <a:pt x="118" y="38"/>
                  </a:lnTo>
                  <a:lnTo>
                    <a:pt x="115" y="39"/>
                  </a:lnTo>
                  <a:lnTo>
                    <a:pt x="115" y="40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3"/>
                  </a:lnTo>
                  <a:lnTo>
                    <a:pt x="113" y="58"/>
                  </a:lnTo>
                  <a:lnTo>
                    <a:pt x="109" y="71"/>
                  </a:lnTo>
                  <a:lnTo>
                    <a:pt x="104" y="83"/>
                  </a:lnTo>
                  <a:lnTo>
                    <a:pt x="100" y="92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7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100" y="109"/>
                  </a:lnTo>
                  <a:lnTo>
                    <a:pt x="103" y="117"/>
                  </a:lnTo>
                  <a:lnTo>
                    <a:pt x="110" y="127"/>
                  </a:lnTo>
                  <a:lnTo>
                    <a:pt x="110" y="127"/>
                  </a:lnTo>
                  <a:lnTo>
                    <a:pt x="111" y="130"/>
                  </a:lnTo>
                  <a:lnTo>
                    <a:pt x="112" y="132"/>
                  </a:lnTo>
                  <a:lnTo>
                    <a:pt x="116" y="134"/>
                  </a:lnTo>
                  <a:lnTo>
                    <a:pt x="120" y="138"/>
                  </a:lnTo>
                  <a:lnTo>
                    <a:pt x="126" y="142"/>
                  </a:lnTo>
                  <a:lnTo>
                    <a:pt x="132" y="146"/>
                  </a:lnTo>
                  <a:lnTo>
                    <a:pt x="140" y="150"/>
                  </a:lnTo>
                  <a:lnTo>
                    <a:pt x="148" y="155"/>
                  </a:lnTo>
                  <a:lnTo>
                    <a:pt x="157" y="159"/>
                  </a:lnTo>
                  <a:lnTo>
                    <a:pt x="168" y="162"/>
                  </a:lnTo>
                  <a:lnTo>
                    <a:pt x="179" y="165"/>
                  </a:lnTo>
                  <a:lnTo>
                    <a:pt x="192" y="169"/>
                  </a:lnTo>
                  <a:lnTo>
                    <a:pt x="223" y="176"/>
                  </a:lnTo>
                  <a:lnTo>
                    <a:pt x="215" y="177"/>
                  </a:lnTo>
                  <a:lnTo>
                    <a:pt x="207" y="177"/>
                  </a:lnTo>
                  <a:lnTo>
                    <a:pt x="199" y="177"/>
                  </a:lnTo>
                  <a:lnTo>
                    <a:pt x="191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8412163" y="4733926"/>
              <a:ext cx="560388" cy="111125"/>
            </a:xfrm>
            <a:custGeom>
              <a:avLst/>
              <a:gdLst>
                <a:gd name="T0" fmla="*/ 475 w 707"/>
                <a:gd name="T1" fmla="*/ 139 h 139"/>
                <a:gd name="T2" fmla="*/ 465 w 707"/>
                <a:gd name="T3" fmla="*/ 137 h 139"/>
                <a:gd name="T4" fmla="*/ 447 w 707"/>
                <a:gd name="T5" fmla="*/ 134 h 139"/>
                <a:gd name="T6" fmla="*/ 425 w 707"/>
                <a:gd name="T7" fmla="*/ 129 h 139"/>
                <a:gd name="T8" fmla="*/ 396 w 707"/>
                <a:gd name="T9" fmla="*/ 122 h 139"/>
                <a:gd name="T10" fmla="*/ 357 w 707"/>
                <a:gd name="T11" fmla="*/ 114 h 139"/>
                <a:gd name="T12" fmla="*/ 310 w 707"/>
                <a:gd name="T13" fmla="*/ 104 h 139"/>
                <a:gd name="T14" fmla="*/ 255 w 707"/>
                <a:gd name="T15" fmla="*/ 90 h 139"/>
                <a:gd name="T16" fmla="*/ 195 w 707"/>
                <a:gd name="T17" fmla="*/ 76 h 139"/>
                <a:gd name="T18" fmla="*/ 148 w 707"/>
                <a:gd name="T19" fmla="*/ 64 h 139"/>
                <a:gd name="T20" fmla="*/ 109 w 707"/>
                <a:gd name="T21" fmla="*/ 55 h 139"/>
                <a:gd name="T22" fmla="*/ 76 w 707"/>
                <a:gd name="T23" fmla="*/ 47 h 139"/>
                <a:gd name="T24" fmla="*/ 52 w 707"/>
                <a:gd name="T25" fmla="*/ 40 h 139"/>
                <a:gd name="T26" fmla="*/ 34 w 707"/>
                <a:gd name="T27" fmla="*/ 36 h 139"/>
                <a:gd name="T28" fmla="*/ 21 w 707"/>
                <a:gd name="T29" fmla="*/ 31 h 139"/>
                <a:gd name="T30" fmla="*/ 13 w 707"/>
                <a:gd name="T31" fmla="*/ 29 h 139"/>
                <a:gd name="T32" fmla="*/ 6 w 707"/>
                <a:gd name="T33" fmla="*/ 23 h 139"/>
                <a:gd name="T34" fmla="*/ 1 w 707"/>
                <a:gd name="T35" fmla="*/ 17 h 139"/>
                <a:gd name="T36" fmla="*/ 0 w 707"/>
                <a:gd name="T37" fmla="*/ 14 h 139"/>
                <a:gd name="T38" fmla="*/ 1 w 707"/>
                <a:gd name="T39" fmla="*/ 13 h 139"/>
                <a:gd name="T40" fmla="*/ 7 w 707"/>
                <a:gd name="T41" fmla="*/ 14 h 139"/>
                <a:gd name="T42" fmla="*/ 20 w 707"/>
                <a:gd name="T43" fmla="*/ 17 h 139"/>
                <a:gd name="T44" fmla="*/ 36 w 707"/>
                <a:gd name="T45" fmla="*/ 22 h 139"/>
                <a:gd name="T46" fmla="*/ 57 w 707"/>
                <a:gd name="T47" fmla="*/ 28 h 139"/>
                <a:gd name="T48" fmla="*/ 81 w 707"/>
                <a:gd name="T49" fmla="*/ 35 h 139"/>
                <a:gd name="T50" fmla="*/ 112 w 707"/>
                <a:gd name="T51" fmla="*/ 43 h 139"/>
                <a:gd name="T52" fmla="*/ 148 w 707"/>
                <a:gd name="T53" fmla="*/ 51 h 139"/>
                <a:gd name="T54" fmla="*/ 190 w 707"/>
                <a:gd name="T55" fmla="*/ 61 h 139"/>
                <a:gd name="T56" fmla="*/ 253 w 707"/>
                <a:gd name="T57" fmla="*/ 76 h 139"/>
                <a:gd name="T58" fmla="*/ 318 w 707"/>
                <a:gd name="T59" fmla="*/ 91 h 139"/>
                <a:gd name="T60" fmla="*/ 371 w 707"/>
                <a:gd name="T61" fmla="*/ 102 h 139"/>
                <a:gd name="T62" fmla="*/ 410 w 707"/>
                <a:gd name="T63" fmla="*/ 112 h 139"/>
                <a:gd name="T64" fmla="*/ 439 w 707"/>
                <a:gd name="T65" fmla="*/ 117 h 139"/>
                <a:gd name="T66" fmla="*/ 460 w 707"/>
                <a:gd name="T67" fmla="*/ 121 h 139"/>
                <a:gd name="T68" fmla="*/ 472 w 707"/>
                <a:gd name="T69" fmla="*/ 123 h 139"/>
                <a:gd name="T70" fmla="*/ 476 w 707"/>
                <a:gd name="T71" fmla="*/ 124 h 139"/>
                <a:gd name="T72" fmla="*/ 483 w 707"/>
                <a:gd name="T73" fmla="*/ 126 h 139"/>
                <a:gd name="T74" fmla="*/ 707 w 707"/>
                <a:gd name="T7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7" h="139">
                  <a:moveTo>
                    <a:pt x="478" y="139"/>
                  </a:moveTo>
                  <a:lnTo>
                    <a:pt x="475" y="139"/>
                  </a:lnTo>
                  <a:lnTo>
                    <a:pt x="470" y="138"/>
                  </a:lnTo>
                  <a:lnTo>
                    <a:pt x="465" y="137"/>
                  </a:lnTo>
                  <a:lnTo>
                    <a:pt x="457" y="136"/>
                  </a:lnTo>
                  <a:lnTo>
                    <a:pt x="447" y="134"/>
                  </a:lnTo>
                  <a:lnTo>
                    <a:pt x="437" y="131"/>
                  </a:lnTo>
                  <a:lnTo>
                    <a:pt x="425" y="129"/>
                  </a:lnTo>
                  <a:lnTo>
                    <a:pt x="412" y="126"/>
                  </a:lnTo>
                  <a:lnTo>
                    <a:pt x="396" y="122"/>
                  </a:lnTo>
                  <a:lnTo>
                    <a:pt x="377" y="119"/>
                  </a:lnTo>
                  <a:lnTo>
                    <a:pt x="357" y="114"/>
                  </a:lnTo>
                  <a:lnTo>
                    <a:pt x="336" y="109"/>
                  </a:lnTo>
                  <a:lnTo>
                    <a:pt x="310" y="104"/>
                  </a:lnTo>
                  <a:lnTo>
                    <a:pt x="284" y="97"/>
                  </a:lnTo>
                  <a:lnTo>
                    <a:pt x="255" y="90"/>
                  </a:lnTo>
                  <a:lnTo>
                    <a:pt x="223" y="83"/>
                  </a:lnTo>
                  <a:lnTo>
                    <a:pt x="195" y="76"/>
                  </a:lnTo>
                  <a:lnTo>
                    <a:pt x="170" y="70"/>
                  </a:lnTo>
                  <a:lnTo>
                    <a:pt x="148" y="64"/>
                  </a:lnTo>
                  <a:lnTo>
                    <a:pt x="127" y="60"/>
                  </a:lnTo>
                  <a:lnTo>
                    <a:pt x="109" y="55"/>
                  </a:lnTo>
                  <a:lnTo>
                    <a:pt x="91" y="51"/>
                  </a:lnTo>
                  <a:lnTo>
                    <a:pt x="76" y="47"/>
                  </a:lnTo>
                  <a:lnTo>
                    <a:pt x="64" y="44"/>
                  </a:lnTo>
                  <a:lnTo>
                    <a:pt x="52" y="40"/>
                  </a:lnTo>
                  <a:lnTo>
                    <a:pt x="43" y="38"/>
                  </a:lnTo>
                  <a:lnTo>
                    <a:pt x="34" y="36"/>
                  </a:lnTo>
                  <a:lnTo>
                    <a:pt x="27" y="33"/>
                  </a:lnTo>
                  <a:lnTo>
                    <a:pt x="21" y="31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9" y="28"/>
                  </a:lnTo>
                  <a:lnTo>
                    <a:pt x="6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7" y="14"/>
                  </a:lnTo>
                  <a:lnTo>
                    <a:pt x="13" y="15"/>
                  </a:lnTo>
                  <a:lnTo>
                    <a:pt x="20" y="17"/>
                  </a:lnTo>
                  <a:lnTo>
                    <a:pt x="28" y="20"/>
                  </a:lnTo>
                  <a:lnTo>
                    <a:pt x="36" y="22"/>
                  </a:lnTo>
                  <a:lnTo>
                    <a:pt x="45" y="25"/>
                  </a:lnTo>
                  <a:lnTo>
                    <a:pt x="57" y="28"/>
                  </a:lnTo>
                  <a:lnTo>
                    <a:pt x="68" y="31"/>
                  </a:lnTo>
                  <a:lnTo>
                    <a:pt x="81" y="35"/>
                  </a:lnTo>
                  <a:lnTo>
                    <a:pt x="96" y="38"/>
                  </a:lnTo>
                  <a:lnTo>
                    <a:pt x="112" y="43"/>
                  </a:lnTo>
                  <a:lnTo>
                    <a:pt x="129" y="46"/>
                  </a:lnTo>
                  <a:lnTo>
                    <a:pt x="148" y="51"/>
                  </a:lnTo>
                  <a:lnTo>
                    <a:pt x="169" y="56"/>
                  </a:lnTo>
                  <a:lnTo>
                    <a:pt x="190" y="61"/>
                  </a:lnTo>
                  <a:lnTo>
                    <a:pt x="213" y="67"/>
                  </a:lnTo>
                  <a:lnTo>
                    <a:pt x="253" y="76"/>
                  </a:lnTo>
                  <a:lnTo>
                    <a:pt x="287" y="84"/>
                  </a:lnTo>
                  <a:lnTo>
                    <a:pt x="318" y="91"/>
                  </a:lnTo>
                  <a:lnTo>
                    <a:pt x="346" y="97"/>
                  </a:lnTo>
                  <a:lnTo>
                    <a:pt x="371" y="102"/>
                  </a:lnTo>
                  <a:lnTo>
                    <a:pt x="392" y="107"/>
                  </a:lnTo>
                  <a:lnTo>
                    <a:pt x="410" y="112"/>
                  </a:lnTo>
                  <a:lnTo>
                    <a:pt x="427" y="114"/>
                  </a:lnTo>
                  <a:lnTo>
                    <a:pt x="439" y="117"/>
                  </a:lnTo>
                  <a:lnTo>
                    <a:pt x="451" y="120"/>
                  </a:lnTo>
                  <a:lnTo>
                    <a:pt x="460" y="121"/>
                  </a:lnTo>
                  <a:lnTo>
                    <a:pt x="466" y="122"/>
                  </a:lnTo>
                  <a:lnTo>
                    <a:pt x="472" y="123"/>
                  </a:lnTo>
                  <a:lnTo>
                    <a:pt x="475" y="124"/>
                  </a:lnTo>
                  <a:lnTo>
                    <a:pt x="476" y="124"/>
                  </a:lnTo>
                  <a:lnTo>
                    <a:pt x="477" y="124"/>
                  </a:lnTo>
                  <a:lnTo>
                    <a:pt x="483" y="126"/>
                  </a:lnTo>
                  <a:lnTo>
                    <a:pt x="692" y="0"/>
                  </a:lnTo>
                  <a:lnTo>
                    <a:pt x="707" y="2"/>
                  </a:lnTo>
                  <a:lnTo>
                    <a:pt x="478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7862888" y="4171951"/>
              <a:ext cx="17463" cy="23813"/>
            </a:xfrm>
            <a:custGeom>
              <a:avLst/>
              <a:gdLst>
                <a:gd name="T0" fmla="*/ 8 w 21"/>
                <a:gd name="T1" fmla="*/ 28 h 28"/>
                <a:gd name="T2" fmla="*/ 13 w 21"/>
                <a:gd name="T3" fmla="*/ 27 h 28"/>
                <a:gd name="T4" fmla="*/ 16 w 21"/>
                <a:gd name="T5" fmla="*/ 25 h 28"/>
                <a:gd name="T6" fmla="*/ 20 w 21"/>
                <a:gd name="T7" fmla="*/ 20 h 28"/>
                <a:gd name="T8" fmla="*/ 21 w 21"/>
                <a:gd name="T9" fmla="*/ 16 h 28"/>
                <a:gd name="T10" fmla="*/ 21 w 21"/>
                <a:gd name="T11" fmla="*/ 10 h 28"/>
                <a:gd name="T12" fmla="*/ 20 w 21"/>
                <a:gd name="T13" fmla="*/ 5 h 28"/>
                <a:gd name="T14" fmla="*/ 16 w 21"/>
                <a:gd name="T15" fmla="*/ 2 h 28"/>
                <a:gd name="T16" fmla="*/ 13 w 21"/>
                <a:gd name="T17" fmla="*/ 0 h 28"/>
                <a:gd name="T18" fmla="*/ 8 w 21"/>
                <a:gd name="T19" fmla="*/ 1 h 28"/>
                <a:gd name="T20" fmla="*/ 5 w 21"/>
                <a:gd name="T21" fmla="*/ 3 h 28"/>
                <a:gd name="T22" fmla="*/ 1 w 21"/>
                <a:gd name="T23" fmla="*/ 8 h 28"/>
                <a:gd name="T24" fmla="*/ 0 w 21"/>
                <a:gd name="T25" fmla="*/ 12 h 28"/>
                <a:gd name="T26" fmla="*/ 0 w 21"/>
                <a:gd name="T27" fmla="*/ 18 h 28"/>
                <a:gd name="T28" fmla="*/ 1 w 21"/>
                <a:gd name="T29" fmla="*/ 23 h 28"/>
                <a:gd name="T30" fmla="*/ 5 w 21"/>
                <a:gd name="T31" fmla="*/ 26 h 28"/>
                <a:gd name="T32" fmla="*/ 8 w 21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8">
                  <a:moveTo>
                    <a:pt x="8" y="28"/>
                  </a:moveTo>
                  <a:lnTo>
                    <a:pt x="13" y="27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5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8016876" y="4194176"/>
              <a:ext cx="15875" cy="20638"/>
            </a:xfrm>
            <a:custGeom>
              <a:avLst/>
              <a:gdLst>
                <a:gd name="T0" fmla="*/ 8 w 19"/>
                <a:gd name="T1" fmla="*/ 28 h 28"/>
                <a:gd name="T2" fmla="*/ 12 w 19"/>
                <a:gd name="T3" fmla="*/ 28 h 28"/>
                <a:gd name="T4" fmla="*/ 16 w 19"/>
                <a:gd name="T5" fmla="*/ 24 h 28"/>
                <a:gd name="T6" fmla="*/ 18 w 19"/>
                <a:gd name="T7" fmla="*/ 21 h 28"/>
                <a:gd name="T8" fmla="*/ 19 w 19"/>
                <a:gd name="T9" fmla="*/ 15 h 28"/>
                <a:gd name="T10" fmla="*/ 19 w 19"/>
                <a:gd name="T11" fmla="*/ 11 h 28"/>
                <a:gd name="T12" fmla="*/ 18 w 19"/>
                <a:gd name="T13" fmla="*/ 6 h 28"/>
                <a:gd name="T14" fmla="*/ 15 w 19"/>
                <a:gd name="T15" fmla="*/ 2 h 28"/>
                <a:gd name="T16" fmla="*/ 11 w 19"/>
                <a:gd name="T17" fmla="*/ 0 h 28"/>
                <a:gd name="T18" fmla="*/ 7 w 19"/>
                <a:gd name="T19" fmla="*/ 1 h 28"/>
                <a:gd name="T20" fmla="*/ 3 w 19"/>
                <a:gd name="T21" fmla="*/ 4 h 28"/>
                <a:gd name="T22" fmla="*/ 1 w 19"/>
                <a:gd name="T23" fmla="*/ 7 h 28"/>
                <a:gd name="T24" fmla="*/ 0 w 19"/>
                <a:gd name="T25" fmla="*/ 13 h 28"/>
                <a:gd name="T26" fmla="*/ 0 w 19"/>
                <a:gd name="T27" fmla="*/ 19 h 28"/>
                <a:gd name="T28" fmla="*/ 1 w 19"/>
                <a:gd name="T29" fmla="*/ 23 h 28"/>
                <a:gd name="T30" fmla="*/ 4 w 19"/>
                <a:gd name="T31" fmla="*/ 27 h 28"/>
                <a:gd name="T32" fmla="*/ 8 w 19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8" y="28"/>
                  </a:moveTo>
                  <a:lnTo>
                    <a:pt x="12" y="28"/>
                  </a:lnTo>
                  <a:lnTo>
                    <a:pt x="16" y="24"/>
                  </a:lnTo>
                  <a:lnTo>
                    <a:pt x="18" y="21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4" y="27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7866063" y="4405313"/>
              <a:ext cx="179388" cy="71438"/>
            </a:xfrm>
            <a:custGeom>
              <a:avLst/>
              <a:gdLst>
                <a:gd name="T0" fmla="*/ 217 w 227"/>
                <a:gd name="T1" fmla="*/ 12 h 90"/>
                <a:gd name="T2" fmla="*/ 208 w 227"/>
                <a:gd name="T3" fmla="*/ 7 h 90"/>
                <a:gd name="T4" fmla="*/ 193 w 227"/>
                <a:gd name="T5" fmla="*/ 3 h 90"/>
                <a:gd name="T6" fmla="*/ 177 w 227"/>
                <a:gd name="T7" fmla="*/ 0 h 90"/>
                <a:gd name="T8" fmla="*/ 162 w 227"/>
                <a:gd name="T9" fmla="*/ 6 h 90"/>
                <a:gd name="T10" fmla="*/ 154 w 227"/>
                <a:gd name="T11" fmla="*/ 13 h 90"/>
                <a:gd name="T12" fmla="*/ 145 w 227"/>
                <a:gd name="T13" fmla="*/ 19 h 90"/>
                <a:gd name="T14" fmla="*/ 136 w 227"/>
                <a:gd name="T15" fmla="*/ 23 h 90"/>
                <a:gd name="T16" fmla="*/ 122 w 227"/>
                <a:gd name="T17" fmla="*/ 25 h 90"/>
                <a:gd name="T18" fmla="*/ 110 w 227"/>
                <a:gd name="T19" fmla="*/ 22 h 90"/>
                <a:gd name="T20" fmla="*/ 98 w 227"/>
                <a:gd name="T21" fmla="*/ 21 h 90"/>
                <a:gd name="T22" fmla="*/ 88 w 227"/>
                <a:gd name="T23" fmla="*/ 22 h 90"/>
                <a:gd name="T24" fmla="*/ 76 w 227"/>
                <a:gd name="T25" fmla="*/ 28 h 90"/>
                <a:gd name="T26" fmla="*/ 67 w 227"/>
                <a:gd name="T27" fmla="*/ 36 h 90"/>
                <a:gd name="T28" fmla="*/ 59 w 227"/>
                <a:gd name="T29" fmla="*/ 43 h 90"/>
                <a:gd name="T30" fmla="*/ 50 w 227"/>
                <a:gd name="T31" fmla="*/ 49 h 90"/>
                <a:gd name="T32" fmla="*/ 37 w 227"/>
                <a:gd name="T33" fmla="*/ 51 h 90"/>
                <a:gd name="T34" fmla="*/ 26 w 227"/>
                <a:gd name="T35" fmla="*/ 55 h 90"/>
                <a:gd name="T36" fmla="*/ 16 w 227"/>
                <a:gd name="T37" fmla="*/ 60 h 90"/>
                <a:gd name="T38" fmla="*/ 8 w 227"/>
                <a:gd name="T39" fmla="*/ 68 h 90"/>
                <a:gd name="T40" fmla="*/ 3 w 227"/>
                <a:gd name="T41" fmla="*/ 81 h 90"/>
                <a:gd name="T42" fmla="*/ 0 w 227"/>
                <a:gd name="T43" fmla="*/ 89 h 90"/>
                <a:gd name="T44" fmla="*/ 0 w 227"/>
                <a:gd name="T45" fmla="*/ 89 h 90"/>
                <a:gd name="T46" fmla="*/ 4 w 227"/>
                <a:gd name="T47" fmla="*/ 82 h 90"/>
                <a:gd name="T48" fmla="*/ 12 w 227"/>
                <a:gd name="T49" fmla="*/ 70 h 90"/>
                <a:gd name="T50" fmla="*/ 21 w 227"/>
                <a:gd name="T51" fmla="*/ 63 h 90"/>
                <a:gd name="T52" fmla="*/ 31 w 227"/>
                <a:gd name="T53" fmla="*/ 59 h 90"/>
                <a:gd name="T54" fmla="*/ 43 w 227"/>
                <a:gd name="T55" fmla="*/ 58 h 90"/>
                <a:gd name="T56" fmla="*/ 56 w 227"/>
                <a:gd name="T57" fmla="*/ 58 h 90"/>
                <a:gd name="T58" fmla="*/ 66 w 227"/>
                <a:gd name="T59" fmla="*/ 53 h 90"/>
                <a:gd name="T60" fmla="*/ 75 w 227"/>
                <a:gd name="T61" fmla="*/ 48 h 90"/>
                <a:gd name="T62" fmla="*/ 86 w 227"/>
                <a:gd name="T63" fmla="*/ 41 h 90"/>
                <a:gd name="T64" fmla="*/ 98 w 227"/>
                <a:gd name="T65" fmla="*/ 37 h 90"/>
                <a:gd name="T66" fmla="*/ 109 w 227"/>
                <a:gd name="T67" fmla="*/ 37 h 90"/>
                <a:gd name="T68" fmla="*/ 119 w 227"/>
                <a:gd name="T69" fmla="*/ 41 h 90"/>
                <a:gd name="T70" fmla="*/ 132 w 227"/>
                <a:gd name="T71" fmla="*/ 44 h 90"/>
                <a:gd name="T72" fmla="*/ 145 w 227"/>
                <a:gd name="T73" fmla="*/ 45 h 90"/>
                <a:gd name="T74" fmla="*/ 156 w 227"/>
                <a:gd name="T75" fmla="*/ 43 h 90"/>
                <a:gd name="T76" fmla="*/ 164 w 227"/>
                <a:gd name="T77" fmla="*/ 38 h 90"/>
                <a:gd name="T78" fmla="*/ 174 w 227"/>
                <a:gd name="T79" fmla="*/ 34 h 90"/>
                <a:gd name="T80" fmla="*/ 189 w 227"/>
                <a:gd name="T81" fmla="*/ 30 h 90"/>
                <a:gd name="T82" fmla="*/ 204 w 227"/>
                <a:gd name="T83" fmla="*/ 35 h 90"/>
                <a:gd name="T84" fmla="*/ 218 w 227"/>
                <a:gd name="T85" fmla="*/ 42 h 90"/>
                <a:gd name="T86" fmla="*/ 226 w 227"/>
                <a:gd name="T87" fmla="*/ 48 h 90"/>
                <a:gd name="T88" fmla="*/ 218 w 227"/>
                <a:gd name="T8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90">
                  <a:moveTo>
                    <a:pt x="218" y="13"/>
                  </a:moveTo>
                  <a:lnTo>
                    <a:pt x="217" y="12"/>
                  </a:lnTo>
                  <a:lnTo>
                    <a:pt x="213" y="11"/>
                  </a:lnTo>
                  <a:lnTo>
                    <a:pt x="208" y="7"/>
                  </a:lnTo>
                  <a:lnTo>
                    <a:pt x="201" y="5"/>
                  </a:lnTo>
                  <a:lnTo>
                    <a:pt x="193" y="3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3"/>
                  </a:lnTo>
                  <a:lnTo>
                    <a:pt x="162" y="6"/>
                  </a:lnTo>
                  <a:lnTo>
                    <a:pt x="157" y="10"/>
                  </a:lnTo>
                  <a:lnTo>
                    <a:pt x="154" y="13"/>
                  </a:lnTo>
                  <a:lnTo>
                    <a:pt x="149" y="17"/>
                  </a:lnTo>
                  <a:lnTo>
                    <a:pt x="145" y="19"/>
                  </a:lnTo>
                  <a:lnTo>
                    <a:pt x="142" y="21"/>
                  </a:lnTo>
                  <a:lnTo>
                    <a:pt x="136" y="23"/>
                  </a:lnTo>
                  <a:lnTo>
                    <a:pt x="129" y="25"/>
                  </a:lnTo>
                  <a:lnTo>
                    <a:pt x="122" y="25"/>
                  </a:lnTo>
                  <a:lnTo>
                    <a:pt x="116" y="23"/>
                  </a:lnTo>
                  <a:lnTo>
                    <a:pt x="110" y="22"/>
                  </a:lnTo>
                  <a:lnTo>
                    <a:pt x="104" y="21"/>
                  </a:lnTo>
                  <a:lnTo>
                    <a:pt x="98" y="21"/>
                  </a:lnTo>
                  <a:lnTo>
                    <a:pt x="94" y="21"/>
                  </a:lnTo>
                  <a:lnTo>
                    <a:pt x="88" y="22"/>
                  </a:lnTo>
                  <a:lnTo>
                    <a:pt x="82" y="25"/>
                  </a:lnTo>
                  <a:lnTo>
                    <a:pt x="76" y="28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3" y="40"/>
                  </a:lnTo>
                  <a:lnTo>
                    <a:pt x="59" y="43"/>
                  </a:lnTo>
                  <a:lnTo>
                    <a:pt x="54" y="46"/>
                  </a:lnTo>
                  <a:lnTo>
                    <a:pt x="50" y="49"/>
                  </a:lnTo>
                  <a:lnTo>
                    <a:pt x="44" y="50"/>
                  </a:lnTo>
                  <a:lnTo>
                    <a:pt x="37" y="51"/>
                  </a:lnTo>
                  <a:lnTo>
                    <a:pt x="31" y="52"/>
                  </a:lnTo>
                  <a:lnTo>
                    <a:pt x="26" y="55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6" y="73"/>
                  </a:lnTo>
                  <a:lnTo>
                    <a:pt x="3" y="81"/>
                  </a:lnTo>
                  <a:lnTo>
                    <a:pt x="1" y="87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70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6" y="60"/>
                  </a:lnTo>
                  <a:lnTo>
                    <a:pt x="31" y="59"/>
                  </a:lnTo>
                  <a:lnTo>
                    <a:pt x="37" y="58"/>
                  </a:lnTo>
                  <a:lnTo>
                    <a:pt x="43" y="58"/>
                  </a:lnTo>
                  <a:lnTo>
                    <a:pt x="50" y="58"/>
                  </a:lnTo>
                  <a:lnTo>
                    <a:pt x="56" y="58"/>
                  </a:lnTo>
                  <a:lnTo>
                    <a:pt x="60" y="56"/>
                  </a:lnTo>
                  <a:lnTo>
                    <a:pt x="66" y="53"/>
                  </a:lnTo>
                  <a:lnTo>
                    <a:pt x="71" y="51"/>
                  </a:lnTo>
                  <a:lnTo>
                    <a:pt x="75" y="48"/>
                  </a:lnTo>
                  <a:lnTo>
                    <a:pt x="80" y="44"/>
                  </a:lnTo>
                  <a:lnTo>
                    <a:pt x="86" y="41"/>
                  </a:lnTo>
                  <a:lnTo>
                    <a:pt x="91" y="38"/>
                  </a:lnTo>
                  <a:lnTo>
                    <a:pt x="98" y="37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14" y="40"/>
                  </a:lnTo>
                  <a:lnTo>
                    <a:pt x="119" y="41"/>
                  </a:lnTo>
                  <a:lnTo>
                    <a:pt x="125" y="43"/>
                  </a:lnTo>
                  <a:lnTo>
                    <a:pt x="132" y="44"/>
                  </a:lnTo>
                  <a:lnTo>
                    <a:pt x="139" y="45"/>
                  </a:lnTo>
                  <a:lnTo>
                    <a:pt x="145" y="45"/>
                  </a:lnTo>
                  <a:lnTo>
                    <a:pt x="151" y="45"/>
                  </a:lnTo>
                  <a:lnTo>
                    <a:pt x="156" y="43"/>
                  </a:lnTo>
                  <a:lnTo>
                    <a:pt x="160" y="41"/>
                  </a:lnTo>
                  <a:lnTo>
                    <a:pt x="164" y="38"/>
                  </a:lnTo>
                  <a:lnTo>
                    <a:pt x="169" y="36"/>
                  </a:lnTo>
                  <a:lnTo>
                    <a:pt x="174" y="34"/>
                  </a:lnTo>
                  <a:lnTo>
                    <a:pt x="181" y="32"/>
                  </a:lnTo>
                  <a:lnTo>
                    <a:pt x="189" y="30"/>
                  </a:lnTo>
                  <a:lnTo>
                    <a:pt x="196" y="32"/>
                  </a:lnTo>
                  <a:lnTo>
                    <a:pt x="204" y="35"/>
                  </a:lnTo>
                  <a:lnTo>
                    <a:pt x="211" y="38"/>
                  </a:lnTo>
                  <a:lnTo>
                    <a:pt x="218" y="42"/>
                  </a:lnTo>
                  <a:lnTo>
                    <a:pt x="223" y="45"/>
                  </a:lnTo>
                  <a:lnTo>
                    <a:pt x="226" y="48"/>
                  </a:lnTo>
                  <a:lnTo>
                    <a:pt x="227" y="49"/>
                  </a:lnTo>
                  <a:lnTo>
                    <a:pt x="21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7899401" y="3814763"/>
              <a:ext cx="76200" cy="182563"/>
            </a:xfrm>
            <a:custGeom>
              <a:avLst/>
              <a:gdLst>
                <a:gd name="T0" fmla="*/ 0 w 97"/>
                <a:gd name="T1" fmla="*/ 0 h 229"/>
                <a:gd name="T2" fmla="*/ 0 w 97"/>
                <a:gd name="T3" fmla="*/ 224 h 229"/>
                <a:gd name="T4" fmla="*/ 16 w 97"/>
                <a:gd name="T5" fmla="*/ 229 h 229"/>
                <a:gd name="T6" fmla="*/ 97 w 97"/>
                <a:gd name="T7" fmla="*/ 16 h 229"/>
                <a:gd name="T8" fmla="*/ 0 w 97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29">
                  <a:moveTo>
                    <a:pt x="0" y="0"/>
                  </a:moveTo>
                  <a:lnTo>
                    <a:pt x="0" y="224"/>
                  </a:lnTo>
                  <a:lnTo>
                    <a:pt x="16" y="229"/>
                  </a:ln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7970838" y="3830638"/>
              <a:ext cx="166688" cy="195263"/>
            </a:xfrm>
            <a:custGeom>
              <a:avLst/>
              <a:gdLst>
                <a:gd name="T0" fmla="*/ 144 w 209"/>
                <a:gd name="T1" fmla="*/ 0 h 245"/>
                <a:gd name="T2" fmla="*/ 0 w 209"/>
                <a:gd name="T3" fmla="*/ 225 h 245"/>
                <a:gd name="T4" fmla="*/ 26 w 209"/>
                <a:gd name="T5" fmla="*/ 245 h 245"/>
                <a:gd name="T6" fmla="*/ 209 w 209"/>
                <a:gd name="T7" fmla="*/ 48 h 245"/>
                <a:gd name="T8" fmla="*/ 144 w 209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45">
                  <a:moveTo>
                    <a:pt x="144" y="0"/>
                  </a:moveTo>
                  <a:lnTo>
                    <a:pt x="0" y="225"/>
                  </a:lnTo>
                  <a:lnTo>
                    <a:pt x="26" y="245"/>
                  </a:lnTo>
                  <a:lnTo>
                    <a:pt x="20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8043863" y="3967163"/>
              <a:ext cx="173038" cy="114300"/>
            </a:xfrm>
            <a:custGeom>
              <a:avLst/>
              <a:gdLst>
                <a:gd name="T0" fmla="*/ 192 w 219"/>
                <a:gd name="T1" fmla="*/ 0 h 144"/>
                <a:gd name="T2" fmla="*/ 0 w 219"/>
                <a:gd name="T3" fmla="*/ 116 h 144"/>
                <a:gd name="T4" fmla="*/ 10 w 219"/>
                <a:gd name="T5" fmla="*/ 144 h 144"/>
                <a:gd name="T6" fmla="*/ 219 w 219"/>
                <a:gd name="T7" fmla="*/ 85 h 144"/>
                <a:gd name="T8" fmla="*/ 192 w 21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44">
                  <a:moveTo>
                    <a:pt x="192" y="0"/>
                  </a:moveTo>
                  <a:lnTo>
                    <a:pt x="0" y="116"/>
                  </a:lnTo>
                  <a:lnTo>
                    <a:pt x="10" y="144"/>
                  </a:lnTo>
                  <a:lnTo>
                    <a:pt x="219" y="8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79912" y="1211908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Clr>
                <a:srgbClr val="00B050"/>
              </a:buClr>
              <a:defRPr>
                <a:latin typeface="Sylfaen" pitchFamily="18" charset="0"/>
              </a:defRPr>
            </a:lvl1pPr>
          </a:lstStyle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დოკუმენტების უმეტესი ნაწილის ელექტრონული და სისტემატიზებული ფორმით მოწოდება, რაც ამ დოკუმენტის გარკვეული კრიტერიუმებით </a:t>
            </a:r>
            <a:r>
              <a:rPr lang="ka-GE" dirty="0" smtClean="0"/>
              <a:t>ხელით დამუშავების საჭიროებას </a:t>
            </a:r>
            <a:r>
              <a:rPr lang="ka-GE" dirty="0"/>
              <a:t>მოხსნის და ანალიზის საშუალებას </a:t>
            </a:r>
            <a:r>
              <a:rPr lang="ka-GE" dirty="0" smtClean="0"/>
              <a:t>მოგვცემს</a:t>
            </a:r>
            <a:endParaRPr lang="ka-GE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78" y="3638100"/>
            <a:ext cx="5247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endParaRPr lang="ka-GE" dirty="0" smtClean="0">
              <a:latin typeface="Sylfaen" pitchFamily="18" charset="0"/>
            </a:endParaRPr>
          </a:p>
          <a:p>
            <a:pPr>
              <a:buClr>
                <a:srgbClr val="00B050"/>
              </a:buClr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>
                <a:latin typeface="Sylfaen" pitchFamily="18" charset="0"/>
              </a:rPr>
              <a:t>ორ მხარეს შორის კონსულტაციებისა და დოკუმენტაციის დასახვეწად საჭირო სხვა პროცედურების დაშორებულ, რეალური დროის რეჟიმში წარმართვა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325" y="26064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400" b="1" dirty="0" smtClean="0">
                <a:solidFill>
                  <a:srgbClr val="C00000"/>
                </a:solidFill>
                <a:latin typeface="Sylfaen" pitchFamily="18" charset="0"/>
                <a:ea typeface="+mn-ea"/>
                <a:cs typeface="+mn-cs"/>
              </a:rPr>
              <a:t>მოსალოდნელი სარგებელი</a:t>
            </a:r>
            <a:endParaRPr lang="en-US" sz="2400" b="1" dirty="0">
              <a:solidFill>
                <a:srgbClr val="C00000"/>
              </a:solidFill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00192" y="3575371"/>
            <a:ext cx="2016224" cy="2448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36196" y="3575371"/>
            <a:ext cx="1980222" cy="2448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2" descr="C:\Users\TATA\AppData\Local\Microsoft\Windows\Temporary Internet Files\Content.IE5\O4AWLA7I\MP900430727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957" y="1319787"/>
            <a:ext cx="2188891" cy="239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838531" y="1147093"/>
            <a:ext cx="2331690" cy="27812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531" y="1147093"/>
            <a:ext cx="2331691" cy="27812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114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609091"/>
            <a:ext cx="56978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>
                <a:latin typeface="Sylfaen" pitchFamily="18" charset="0"/>
              </a:rPr>
              <a:t>ელექტრონული რეესტრის წარმართვა და საჯარო ინფორმაციის ოპერატიულად ხელმისაწვდომობის უზრუნველყოფა</a:t>
            </a:r>
            <a:endParaRPr lang="ka-GE" dirty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>
                <a:latin typeface="Sylfaen" pitchFamily="18" charset="0"/>
              </a:rPr>
              <a:t>უწყებათაშორისი კავშირების საშუალებით (სამოქალაქო რეესტრი, საჯარო რეესტრი, განათლების სამინისტრო, გარემოს დაცვის სამინისტრო, ნოტარიუსთა პალატა) ინფორმაციის ოპერატიულად მიღება, სწორი და დროული რეაგირება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4325" y="26064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400" b="1" dirty="0" smtClean="0">
                <a:solidFill>
                  <a:srgbClr val="C00000"/>
                </a:solidFill>
                <a:latin typeface="Sylfaen" pitchFamily="18" charset="0"/>
                <a:ea typeface="+mn-ea"/>
                <a:cs typeface="+mn-cs"/>
              </a:rPr>
              <a:t>მოსალოდნელი სარგებელი</a:t>
            </a:r>
            <a:endParaRPr lang="en-US" sz="2400" b="1" dirty="0">
              <a:solidFill>
                <a:srgbClr val="C00000"/>
              </a:solidFill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7" name="Picture 12" descr="C:\Users\TATA\AppData\Local\Microsoft\Windows\Temporary Internet Files\Content.IE5\O4AWLA7I\MP900430727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063135"/>
            <a:ext cx="2188891" cy="239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3568" y="3063135"/>
            <a:ext cx="2188891" cy="237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83568" y="3063135"/>
            <a:ext cx="2188891" cy="237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28" y="120784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00B050"/>
              </a:buClr>
              <a:buFont typeface="Wingdings" pitchFamily="2" charset="2"/>
              <a:buChar char="§"/>
              <a:defRPr>
                <a:latin typeface="Sylfaen" pitchFamily="18" charset="0"/>
              </a:defRPr>
            </a:lvl1pPr>
          </a:lstStyle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ელექტრონული ინფორმაციის მრავალმხრივი ანალიზის საშუალება, მათ შორის </a:t>
            </a:r>
            <a:r>
              <a:rPr lang="ka-GE" dirty="0" smtClean="0"/>
              <a:t>წარმოდგენილი ანგარიშგებების ხარისხობრივი შეფასება, მათი შედარებითი ანალიზი, მნიშვნელოვანი ცვლილებებისა და შეუსაბამობების </a:t>
            </a:r>
            <a:r>
              <a:rPr lang="ka-GE" dirty="0"/>
              <a:t>გამოვლენისა და შემდგომში მათზე მიზანმიმართული რეაგირების შესაძლებლობა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66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325" y="31750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400" b="1" dirty="0" smtClean="0">
                <a:solidFill>
                  <a:srgbClr val="C00000"/>
                </a:solidFill>
                <a:latin typeface="Sylfaen" pitchFamily="18" charset="0"/>
                <a:ea typeface="+mn-ea"/>
                <a:cs typeface="+mn-cs"/>
              </a:rPr>
              <a:t>მოსალოდნელი </a:t>
            </a:r>
            <a:r>
              <a:rPr lang="ka-GE" sz="2400" b="1" dirty="0">
                <a:solidFill>
                  <a:srgbClr val="C00000"/>
                </a:solidFill>
                <a:latin typeface="Sylfaen" pitchFamily="18" charset="0"/>
              </a:rPr>
              <a:t>სარგებელი</a:t>
            </a:r>
            <a:endParaRPr lang="en-US" sz="2400" b="1" dirty="0">
              <a:solidFill>
                <a:srgbClr val="C00000"/>
              </a:solidFill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/>
              <a:t>შეიქმნება თითოეული დაწესებულების სრულყოფილი ისტორია სამართალმემკვიდრეობის გათვალისწინებით</a:t>
            </a: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/>
              <a:t>შესაძლებელი გახდება სამედიცინო დაწესებულებების ანალიზი საექიმო საქმიანობების მიხედვით მათი სრულყოფილი ისტორიის გათვალისწინებით </a:t>
            </a: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/>
              <a:t>მოწესრიგდება აკრედიტირებული დაწესებულებების </a:t>
            </a:r>
            <a:r>
              <a:rPr lang="ka-GE" sz="1600" dirty="0" smtClean="0"/>
              <a:t>რეესტრი</a:t>
            </a: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/>
              <a:t>ხელმისაწვდომი </a:t>
            </a:r>
            <a:r>
              <a:rPr lang="ka-GE" sz="1600" dirty="0" smtClean="0"/>
              <a:t>გახდება ინფორმაცია </a:t>
            </a:r>
            <a:r>
              <a:rPr lang="ka-GE" sz="1600" dirty="0"/>
              <a:t>პერსონალის სამედიცინო </a:t>
            </a:r>
            <a:r>
              <a:rPr lang="ka-GE" sz="1600" dirty="0" smtClean="0"/>
              <a:t>დაწესებულებებში </a:t>
            </a:r>
            <a:r>
              <a:rPr lang="ka-GE" sz="1600" dirty="0"/>
              <a:t>გადანაწილების შესახებ </a:t>
            </a:r>
            <a:r>
              <a:rPr lang="ka-GE" sz="1600" dirty="0" smtClean="0"/>
              <a:t>(იგულისხმება ადმინისტრაციული, ექიმი-სპეციალისტი, უმცროსი ექიმი და საშუალო სამედ. პერსონალი</a:t>
            </a:r>
            <a:r>
              <a:rPr lang="ka-GE" sz="1600" dirty="0" smtClean="0">
                <a:solidFill>
                  <a:srgbClr val="FF0000"/>
                </a:solidFill>
              </a:rPr>
              <a:t> </a:t>
            </a:r>
            <a:r>
              <a:rPr lang="ka-GE" sz="1600" dirty="0" smtClean="0"/>
              <a:t>)</a:t>
            </a: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en-US" sz="1600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/>
              <a:t>სერთიფიცირების სრულყოფილი ელექტრონული რეესტრის საშუალებით შესაძლებელი გახდება სარწმუნო და ოპერატიული ინფორმაციის მიღება პოტენციური, აქტიური (მოქმედი, დასაქმებული) და პასიური (მათ შორის გარდაცვლილი) სამედიცინო პერსონალის შესახებ, ასევე აქტიური და პასიური სერთიფიკატების გამოვლენა</a:t>
            </a: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sz="1600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 smtClean="0"/>
              <a:t>უწყებათაშორისი კავშირების საშუალებით ხელმისაწვდომი გახდება ინფორმაცია სამედიცინო განათლების მქონე პირებზე</a:t>
            </a:r>
          </a:p>
        </p:txBody>
      </p:sp>
    </p:spTree>
    <p:extLst>
      <p:ext uri="{BB962C8B-B14F-4D97-AF65-F5344CB8AC3E}">
        <p14:creationId xmlns:p14="http://schemas.microsoft.com/office/powerpoint/2010/main" val="4262047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8335" y="389508"/>
            <a:ext cx="840213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400" b="1" dirty="0" smtClean="0">
                <a:solidFill>
                  <a:srgbClr val="C00000"/>
                </a:solidFill>
                <a:latin typeface="Sylfaen" pitchFamily="18" charset="0"/>
                <a:ea typeface="+mn-ea"/>
                <a:cs typeface="+mn-cs"/>
              </a:rPr>
              <a:t>მოსალოდნელი </a:t>
            </a:r>
            <a:r>
              <a:rPr lang="ka-GE" sz="2400" b="1" dirty="0">
                <a:solidFill>
                  <a:srgbClr val="C00000"/>
                </a:solidFill>
                <a:latin typeface="Sylfaen" pitchFamily="18" charset="0"/>
              </a:rPr>
              <a:t>სარგებელი</a:t>
            </a:r>
            <a:endParaRPr lang="en-US" sz="2400" b="1" dirty="0">
              <a:solidFill>
                <a:srgbClr val="C00000"/>
              </a:solidFill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335" y="3053278"/>
            <a:ext cx="42730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buClr>
                <a:srgbClr val="C00000"/>
              </a:buClr>
              <a:buFont typeface="Courier New" pitchFamily="49" charset="0"/>
              <a:buChar char="o"/>
              <a:defRPr sz="1600"/>
            </a:lvl1pPr>
          </a:lstStyle>
          <a:p>
            <a:r>
              <a:rPr lang="ka-GE" dirty="0"/>
              <a:t>ანალიზის კომპონენტი ასევე ითვალისწინებს სამედიცინო დაწესებულებებში წარმოებული საექიმო საქმიანობებისა და დაკავებული საექიმო პერსონალის ჯვარედინ ანალიზს</a:t>
            </a:r>
          </a:p>
          <a:p>
            <a:endParaRPr lang="ka-GE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7" y="1268760"/>
            <a:ext cx="4295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600" dirty="0"/>
              <a:t>შესაძლებელი </a:t>
            </a:r>
            <a:r>
              <a:rPr lang="ka-GE" sz="1600" dirty="0" smtClean="0"/>
              <a:t>გახდება სამედიცინო </a:t>
            </a:r>
            <a:r>
              <a:rPr lang="ka-GE" sz="1600" dirty="0"/>
              <a:t>პერსონალის პერსონალური ისტორიების ნახვა, </a:t>
            </a:r>
            <a:r>
              <a:rPr lang="ka-GE" sz="1600" dirty="0" smtClean="0"/>
              <a:t>მათ შორის კვალიფიკაციის </a:t>
            </a:r>
            <a:r>
              <a:rPr lang="ka-GE" sz="1600" dirty="0"/>
              <a:t>ამაღლების, ერთი ან რამდენიმე სერთიფიკატის ფლობის, </a:t>
            </a:r>
            <a:r>
              <a:rPr lang="ka-GE" sz="1600" dirty="0" smtClean="0"/>
              <a:t>დასაქმებისა </a:t>
            </a:r>
            <a:r>
              <a:rPr lang="ka-GE" sz="1600" dirty="0"/>
              <a:t>და გამოცდილების </a:t>
            </a:r>
            <a:r>
              <a:rPr lang="ka-GE" sz="1600" dirty="0" smtClean="0"/>
              <a:t>შესახებ</a:t>
            </a:r>
            <a:endParaRPr lang="ka-GE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8334" y="4640416"/>
            <a:ext cx="8546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buClr>
                <a:srgbClr val="C00000"/>
              </a:buClr>
              <a:buFont typeface="Courier New" pitchFamily="49" charset="0"/>
              <a:buChar char="o"/>
              <a:defRPr sz="1600"/>
            </a:lvl1pPr>
          </a:lstStyle>
          <a:p>
            <a:r>
              <a:rPr lang="ka-GE" dirty="0"/>
              <a:t>საექიმო საქმიანობების უფლების შეჩერება/აკრძალვის შემთხვევაში შესაძლებელი გახდება არა მარტო ძირითადი, არამედ ყველა იმ სამედიცინო დაწესებულების  დროული ინფორმირება, სადაც ეს პიროვნება შესაძლოა მუშაობდეს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456384" cy="244827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142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3963988" y="3140968"/>
            <a:ext cx="4906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ka-GE" sz="4400" b="1" noProof="1"/>
              <a:t>გმადლობთ</a:t>
            </a:r>
          </a:p>
          <a:p>
            <a:pPr eaLnBrk="0" hangingPunct="0">
              <a:lnSpc>
                <a:spcPct val="95000"/>
              </a:lnSpc>
            </a:pPr>
            <a:r>
              <a:rPr lang="ka-GE" sz="4400" b="1" noProof="1"/>
              <a:t>ყურადღებისთვის!</a:t>
            </a:r>
          </a:p>
        </p:txBody>
      </p:sp>
      <p:pic>
        <p:nvPicPr>
          <p:cNvPr id="7" name="სურათი 8" descr="e-Health 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777875"/>
            <a:ext cx="37592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092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253" y="83671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latin typeface="Sylfaen" pitchFamily="18" charset="0"/>
              </a:rPr>
              <a:t>ლიცენზირება...</a:t>
            </a:r>
          </a:p>
          <a:p>
            <a:r>
              <a:rPr lang="ka-GE" dirty="0">
                <a:latin typeface="Sylfaen" pitchFamily="18" charset="0"/>
              </a:rPr>
              <a:t> </a:t>
            </a:r>
            <a:r>
              <a:rPr lang="ka-GE" dirty="0" smtClean="0">
                <a:latin typeface="Sylfaen" pitchFamily="18" charset="0"/>
              </a:rPr>
              <a:t>     ნებართვები ...</a:t>
            </a:r>
          </a:p>
          <a:p>
            <a:r>
              <a:rPr lang="ka-GE" dirty="0" smtClean="0">
                <a:latin typeface="Sylfaen" pitchFamily="18" charset="0"/>
              </a:rPr>
              <a:t>            აკრედიტაცია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111945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/>
              <a:t>მაძიებლის მიერ დოკუმენტების წარდგენა</a:t>
            </a: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/>
              <a:t>შემსრულებლის განსაზღვრა</a:t>
            </a: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/>
              <a:t>დოკუმენტების შესწავლა და განხილვა</a:t>
            </a: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/>
              <a:t>კონსულტაციები არაზუსტი დოკუმენტების მოსაწესრიგებლად</a:t>
            </a: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/>
              <a:t>უარი არაზუსტი დოკუმენტების გამო</a:t>
            </a:r>
            <a:endParaRPr lang="en-US" dirty="0" smtClean="0"/>
          </a:p>
          <a:p>
            <a:endParaRPr lang="ka-GE" dirty="0" smtClean="0"/>
          </a:p>
          <a:p>
            <a:endParaRPr lang="ka-GE" dirty="0" smtClean="0"/>
          </a:p>
        </p:txBody>
      </p:sp>
      <p:pic>
        <p:nvPicPr>
          <p:cNvPr id="9" name="Picture 6" descr="C:\Users\TATA\AppData\Local\Microsoft\Windows\Temporary Internet Files\Content.IE5\50F0CZZJ\MC9000197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24438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არსებული ბიზნეს პროცედურების აღწერა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1" name="დაჯგუფება 10"/>
          <p:cNvGrpSpPr/>
          <p:nvPr/>
        </p:nvGrpSpPr>
        <p:grpSpPr>
          <a:xfrm>
            <a:off x="241270" y="1988840"/>
            <a:ext cx="1651000" cy="1666875"/>
            <a:chOff x="7437438" y="3789363"/>
            <a:chExt cx="1651000" cy="1666875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37438" y="3789363"/>
              <a:ext cx="1651000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7454901" y="3838576"/>
              <a:ext cx="1598613" cy="1568450"/>
            </a:xfrm>
            <a:custGeom>
              <a:avLst/>
              <a:gdLst>
                <a:gd name="T0" fmla="*/ 1965 w 2013"/>
                <a:gd name="T1" fmla="*/ 567 h 1977"/>
                <a:gd name="T2" fmla="*/ 1934 w 2013"/>
                <a:gd name="T3" fmla="*/ 448 h 1977"/>
                <a:gd name="T4" fmla="*/ 1951 w 2013"/>
                <a:gd name="T5" fmla="*/ 368 h 1977"/>
                <a:gd name="T6" fmla="*/ 1921 w 2013"/>
                <a:gd name="T7" fmla="*/ 275 h 1977"/>
                <a:gd name="T8" fmla="*/ 1907 w 2013"/>
                <a:gd name="T9" fmla="*/ 221 h 1977"/>
                <a:gd name="T10" fmla="*/ 1910 w 2013"/>
                <a:gd name="T11" fmla="*/ 154 h 1977"/>
                <a:gd name="T12" fmla="*/ 1945 w 2013"/>
                <a:gd name="T13" fmla="*/ 99 h 1977"/>
                <a:gd name="T14" fmla="*/ 1891 w 2013"/>
                <a:gd name="T15" fmla="*/ 86 h 1977"/>
                <a:gd name="T16" fmla="*/ 1597 w 2013"/>
                <a:gd name="T17" fmla="*/ 2 h 1977"/>
                <a:gd name="T18" fmla="*/ 1176 w 2013"/>
                <a:gd name="T19" fmla="*/ 166 h 1977"/>
                <a:gd name="T20" fmla="*/ 1239 w 2013"/>
                <a:gd name="T21" fmla="*/ 235 h 1977"/>
                <a:gd name="T22" fmla="*/ 1191 w 2013"/>
                <a:gd name="T23" fmla="*/ 347 h 1977"/>
                <a:gd name="T24" fmla="*/ 1247 w 2013"/>
                <a:gd name="T25" fmla="*/ 445 h 1977"/>
                <a:gd name="T26" fmla="*/ 1248 w 2013"/>
                <a:gd name="T27" fmla="*/ 531 h 1977"/>
                <a:gd name="T28" fmla="*/ 1126 w 2013"/>
                <a:gd name="T29" fmla="*/ 674 h 1977"/>
                <a:gd name="T30" fmla="*/ 1145 w 2013"/>
                <a:gd name="T31" fmla="*/ 891 h 1977"/>
                <a:gd name="T32" fmla="*/ 999 w 2013"/>
                <a:gd name="T33" fmla="*/ 1096 h 1977"/>
                <a:gd name="T34" fmla="*/ 1143 w 2013"/>
                <a:gd name="T35" fmla="*/ 1061 h 1977"/>
                <a:gd name="T36" fmla="*/ 1057 w 2013"/>
                <a:gd name="T37" fmla="*/ 1113 h 1977"/>
                <a:gd name="T38" fmla="*/ 933 w 2013"/>
                <a:gd name="T39" fmla="*/ 1106 h 1977"/>
                <a:gd name="T40" fmla="*/ 984 w 2013"/>
                <a:gd name="T41" fmla="*/ 916 h 1977"/>
                <a:gd name="T42" fmla="*/ 796 w 2013"/>
                <a:gd name="T43" fmla="*/ 855 h 1977"/>
                <a:gd name="T44" fmla="*/ 812 w 2013"/>
                <a:gd name="T45" fmla="*/ 561 h 1977"/>
                <a:gd name="T46" fmla="*/ 786 w 2013"/>
                <a:gd name="T47" fmla="*/ 408 h 1977"/>
                <a:gd name="T48" fmla="*/ 513 w 2013"/>
                <a:gd name="T49" fmla="*/ 233 h 1977"/>
                <a:gd name="T50" fmla="*/ 340 w 2013"/>
                <a:gd name="T51" fmla="*/ 126 h 1977"/>
                <a:gd name="T52" fmla="*/ 191 w 2013"/>
                <a:gd name="T53" fmla="*/ 174 h 1977"/>
                <a:gd name="T54" fmla="*/ 97 w 2013"/>
                <a:gd name="T55" fmla="*/ 152 h 1977"/>
                <a:gd name="T56" fmla="*/ 168 w 2013"/>
                <a:gd name="T57" fmla="*/ 221 h 1977"/>
                <a:gd name="T58" fmla="*/ 79 w 2013"/>
                <a:gd name="T59" fmla="*/ 241 h 1977"/>
                <a:gd name="T60" fmla="*/ 63 w 2013"/>
                <a:gd name="T61" fmla="*/ 289 h 1977"/>
                <a:gd name="T62" fmla="*/ 104 w 2013"/>
                <a:gd name="T63" fmla="*/ 455 h 1977"/>
                <a:gd name="T64" fmla="*/ 260 w 2013"/>
                <a:gd name="T65" fmla="*/ 735 h 1977"/>
                <a:gd name="T66" fmla="*/ 252 w 2013"/>
                <a:gd name="T67" fmla="*/ 1104 h 1977"/>
                <a:gd name="T68" fmla="*/ 341 w 2013"/>
                <a:gd name="T69" fmla="*/ 1532 h 1977"/>
                <a:gd name="T70" fmla="*/ 293 w 2013"/>
                <a:gd name="T71" fmla="*/ 1600 h 1977"/>
                <a:gd name="T72" fmla="*/ 386 w 2013"/>
                <a:gd name="T73" fmla="*/ 1773 h 1977"/>
                <a:gd name="T74" fmla="*/ 183 w 2013"/>
                <a:gd name="T75" fmla="*/ 1771 h 1977"/>
                <a:gd name="T76" fmla="*/ 136 w 2013"/>
                <a:gd name="T77" fmla="*/ 1721 h 1977"/>
                <a:gd name="T78" fmla="*/ 34 w 2013"/>
                <a:gd name="T79" fmla="*/ 1787 h 1977"/>
                <a:gd name="T80" fmla="*/ 70 w 2013"/>
                <a:gd name="T81" fmla="*/ 1841 h 1977"/>
                <a:gd name="T82" fmla="*/ 147 w 2013"/>
                <a:gd name="T83" fmla="*/ 1796 h 1977"/>
                <a:gd name="T84" fmla="*/ 275 w 2013"/>
                <a:gd name="T85" fmla="*/ 1942 h 1977"/>
                <a:gd name="T86" fmla="*/ 527 w 2013"/>
                <a:gd name="T87" fmla="*/ 1889 h 1977"/>
                <a:gd name="T88" fmla="*/ 730 w 2013"/>
                <a:gd name="T89" fmla="*/ 1707 h 1977"/>
                <a:gd name="T90" fmla="*/ 963 w 2013"/>
                <a:gd name="T91" fmla="*/ 1661 h 1977"/>
                <a:gd name="T92" fmla="*/ 1084 w 2013"/>
                <a:gd name="T93" fmla="*/ 1875 h 1977"/>
                <a:gd name="T94" fmla="*/ 1146 w 2013"/>
                <a:gd name="T95" fmla="*/ 1865 h 1977"/>
                <a:gd name="T96" fmla="*/ 1280 w 2013"/>
                <a:gd name="T97" fmla="*/ 1807 h 1977"/>
                <a:gd name="T98" fmla="*/ 1146 w 2013"/>
                <a:gd name="T99" fmla="*/ 1832 h 1977"/>
                <a:gd name="T100" fmla="*/ 1110 w 2013"/>
                <a:gd name="T101" fmla="*/ 1672 h 1977"/>
                <a:gd name="T102" fmla="*/ 964 w 2013"/>
                <a:gd name="T103" fmla="*/ 1502 h 1977"/>
                <a:gd name="T104" fmla="*/ 1046 w 2013"/>
                <a:gd name="T105" fmla="*/ 1207 h 1977"/>
                <a:gd name="T106" fmla="*/ 1115 w 2013"/>
                <a:gd name="T107" fmla="*/ 1205 h 1977"/>
                <a:gd name="T108" fmla="*/ 1240 w 2013"/>
                <a:gd name="T109" fmla="*/ 1242 h 1977"/>
                <a:gd name="T110" fmla="*/ 1365 w 2013"/>
                <a:gd name="T111" fmla="*/ 1227 h 1977"/>
                <a:gd name="T112" fmla="*/ 1553 w 2013"/>
                <a:gd name="T113" fmla="*/ 1271 h 1977"/>
                <a:gd name="T114" fmla="*/ 1685 w 2013"/>
                <a:gd name="T115" fmla="*/ 1298 h 1977"/>
                <a:gd name="T116" fmla="*/ 2012 w 2013"/>
                <a:gd name="T117" fmla="*/ 836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3" h="1977">
                  <a:moveTo>
                    <a:pt x="1881" y="809"/>
                  </a:moveTo>
                  <a:lnTo>
                    <a:pt x="1885" y="805"/>
                  </a:lnTo>
                  <a:lnTo>
                    <a:pt x="1872" y="785"/>
                  </a:lnTo>
                  <a:lnTo>
                    <a:pt x="1962" y="732"/>
                  </a:lnTo>
                  <a:lnTo>
                    <a:pt x="1890" y="728"/>
                  </a:lnTo>
                  <a:lnTo>
                    <a:pt x="1964" y="684"/>
                  </a:lnTo>
                  <a:lnTo>
                    <a:pt x="1905" y="676"/>
                  </a:lnTo>
                  <a:lnTo>
                    <a:pt x="1972" y="636"/>
                  </a:lnTo>
                  <a:lnTo>
                    <a:pt x="1915" y="631"/>
                  </a:lnTo>
                  <a:lnTo>
                    <a:pt x="1980" y="592"/>
                  </a:lnTo>
                  <a:lnTo>
                    <a:pt x="1966" y="567"/>
                  </a:lnTo>
                  <a:lnTo>
                    <a:pt x="1965" y="567"/>
                  </a:lnTo>
                  <a:lnTo>
                    <a:pt x="1962" y="568"/>
                  </a:lnTo>
                  <a:lnTo>
                    <a:pt x="1958" y="568"/>
                  </a:lnTo>
                  <a:lnTo>
                    <a:pt x="1952" y="569"/>
                  </a:lnTo>
                  <a:lnTo>
                    <a:pt x="1943" y="569"/>
                  </a:lnTo>
                  <a:lnTo>
                    <a:pt x="1931" y="569"/>
                  </a:lnTo>
                  <a:lnTo>
                    <a:pt x="1919" y="567"/>
                  </a:lnTo>
                  <a:lnTo>
                    <a:pt x="1902" y="565"/>
                  </a:lnTo>
                  <a:lnTo>
                    <a:pt x="1892" y="563"/>
                  </a:lnTo>
                  <a:lnTo>
                    <a:pt x="1981" y="509"/>
                  </a:lnTo>
                  <a:lnTo>
                    <a:pt x="1892" y="505"/>
                  </a:lnTo>
                  <a:lnTo>
                    <a:pt x="1984" y="449"/>
                  </a:lnTo>
                  <a:lnTo>
                    <a:pt x="1934" y="448"/>
                  </a:lnTo>
                  <a:lnTo>
                    <a:pt x="1932" y="448"/>
                  </a:lnTo>
                  <a:lnTo>
                    <a:pt x="1929" y="448"/>
                  </a:lnTo>
                  <a:lnTo>
                    <a:pt x="1924" y="448"/>
                  </a:lnTo>
                  <a:lnTo>
                    <a:pt x="1917" y="448"/>
                  </a:lnTo>
                  <a:lnTo>
                    <a:pt x="1909" y="447"/>
                  </a:lnTo>
                  <a:lnTo>
                    <a:pt x="1901" y="447"/>
                  </a:lnTo>
                  <a:lnTo>
                    <a:pt x="1892" y="446"/>
                  </a:lnTo>
                  <a:lnTo>
                    <a:pt x="1883" y="445"/>
                  </a:lnTo>
                  <a:lnTo>
                    <a:pt x="2013" y="366"/>
                  </a:lnTo>
                  <a:lnTo>
                    <a:pt x="1959" y="368"/>
                  </a:lnTo>
                  <a:lnTo>
                    <a:pt x="1957" y="368"/>
                  </a:lnTo>
                  <a:lnTo>
                    <a:pt x="1951" y="368"/>
                  </a:lnTo>
                  <a:lnTo>
                    <a:pt x="1942" y="368"/>
                  </a:lnTo>
                  <a:lnTo>
                    <a:pt x="1930" y="366"/>
                  </a:lnTo>
                  <a:lnTo>
                    <a:pt x="1917" y="365"/>
                  </a:lnTo>
                  <a:lnTo>
                    <a:pt x="1902" y="364"/>
                  </a:lnTo>
                  <a:lnTo>
                    <a:pt x="1886" y="362"/>
                  </a:lnTo>
                  <a:lnTo>
                    <a:pt x="1869" y="358"/>
                  </a:lnTo>
                  <a:lnTo>
                    <a:pt x="1864" y="357"/>
                  </a:lnTo>
                  <a:lnTo>
                    <a:pt x="1861" y="356"/>
                  </a:lnTo>
                  <a:lnTo>
                    <a:pt x="1857" y="356"/>
                  </a:lnTo>
                  <a:lnTo>
                    <a:pt x="1854" y="355"/>
                  </a:lnTo>
                  <a:lnTo>
                    <a:pt x="1974" y="282"/>
                  </a:lnTo>
                  <a:lnTo>
                    <a:pt x="1921" y="275"/>
                  </a:lnTo>
                  <a:lnTo>
                    <a:pt x="1990" y="232"/>
                  </a:lnTo>
                  <a:lnTo>
                    <a:pt x="1988" y="232"/>
                  </a:lnTo>
                  <a:lnTo>
                    <a:pt x="1981" y="230"/>
                  </a:lnTo>
                  <a:lnTo>
                    <a:pt x="1970" y="230"/>
                  </a:lnTo>
                  <a:lnTo>
                    <a:pt x="1959" y="229"/>
                  </a:lnTo>
                  <a:lnTo>
                    <a:pt x="1946" y="228"/>
                  </a:lnTo>
                  <a:lnTo>
                    <a:pt x="1935" y="226"/>
                  </a:lnTo>
                  <a:lnTo>
                    <a:pt x="1924" y="225"/>
                  </a:lnTo>
                  <a:lnTo>
                    <a:pt x="1916" y="224"/>
                  </a:lnTo>
                  <a:lnTo>
                    <a:pt x="1914" y="222"/>
                  </a:lnTo>
                  <a:lnTo>
                    <a:pt x="1910" y="221"/>
                  </a:lnTo>
                  <a:lnTo>
                    <a:pt x="1907" y="221"/>
                  </a:lnTo>
                  <a:lnTo>
                    <a:pt x="1905" y="220"/>
                  </a:lnTo>
                  <a:lnTo>
                    <a:pt x="2000" y="164"/>
                  </a:lnTo>
                  <a:lnTo>
                    <a:pt x="1955" y="159"/>
                  </a:lnTo>
                  <a:lnTo>
                    <a:pt x="1954" y="159"/>
                  </a:lnTo>
                  <a:lnTo>
                    <a:pt x="1951" y="159"/>
                  </a:lnTo>
                  <a:lnTo>
                    <a:pt x="1946" y="158"/>
                  </a:lnTo>
                  <a:lnTo>
                    <a:pt x="1940" y="158"/>
                  </a:lnTo>
                  <a:lnTo>
                    <a:pt x="1934" y="157"/>
                  </a:lnTo>
                  <a:lnTo>
                    <a:pt x="1927" y="156"/>
                  </a:lnTo>
                  <a:lnTo>
                    <a:pt x="1920" y="156"/>
                  </a:lnTo>
                  <a:lnTo>
                    <a:pt x="1912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09" y="154"/>
                  </a:lnTo>
                  <a:lnTo>
                    <a:pt x="1959" y="124"/>
                  </a:lnTo>
                  <a:lnTo>
                    <a:pt x="1960" y="123"/>
                  </a:lnTo>
                  <a:lnTo>
                    <a:pt x="1961" y="122"/>
                  </a:lnTo>
                  <a:lnTo>
                    <a:pt x="1962" y="122"/>
                  </a:lnTo>
                  <a:lnTo>
                    <a:pt x="1964" y="121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2" y="99"/>
                  </a:lnTo>
                  <a:lnTo>
                    <a:pt x="1936" y="99"/>
                  </a:lnTo>
                  <a:lnTo>
                    <a:pt x="1925" y="97"/>
                  </a:lnTo>
                  <a:lnTo>
                    <a:pt x="1912" y="93"/>
                  </a:lnTo>
                  <a:lnTo>
                    <a:pt x="1891" y="86"/>
                  </a:lnTo>
                  <a:lnTo>
                    <a:pt x="1866" y="76"/>
                  </a:lnTo>
                  <a:lnTo>
                    <a:pt x="1833" y="62"/>
                  </a:lnTo>
                  <a:lnTo>
                    <a:pt x="1794" y="43"/>
                  </a:lnTo>
                  <a:lnTo>
                    <a:pt x="1768" y="30"/>
                  </a:lnTo>
                  <a:lnTo>
                    <a:pt x="1741" y="20"/>
                  </a:lnTo>
                  <a:lnTo>
                    <a:pt x="1717" y="13"/>
                  </a:lnTo>
                  <a:lnTo>
                    <a:pt x="1693" y="7"/>
                  </a:lnTo>
                  <a:lnTo>
                    <a:pt x="1671" y="4"/>
                  </a:lnTo>
                  <a:lnTo>
                    <a:pt x="1650" y="1"/>
                  </a:lnTo>
                  <a:lnTo>
                    <a:pt x="1630" y="0"/>
                  </a:lnTo>
                  <a:lnTo>
                    <a:pt x="1613" y="1"/>
                  </a:lnTo>
                  <a:lnTo>
                    <a:pt x="1597" y="2"/>
                  </a:lnTo>
                  <a:lnTo>
                    <a:pt x="1582" y="5"/>
                  </a:lnTo>
                  <a:lnTo>
                    <a:pt x="1569" y="7"/>
                  </a:lnTo>
                  <a:lnTo>
                    <a:pt x="1558" y="10"/>
                  </a:lnTo>
                  <a:lnTo>
                    <a:pt x="1549" y="13"/>
                  </a:lnTo>
                  <a:lnTo>
                    <a:pt x="1542" y="16"/>
                  </a:lnTo>
                  <a:lnTo>
                    <a:pt x="1537" y="18"/>
                  </a:lnTo>
                  <a:lnTo>
                    <a:pt x="1534" y="20"/>
                  </a:lnTo>
                  <a:lnTo>
                    <a:pt x="1130" y="156"/>
                  </a:lnTo>
                  <a:lnTo>
                    <a:pt x="1134" y="157"/>
                  </a:lnTo>
                  <a:lnTo>
                    <a:pt x="1144" y="159"/>
                  </a:lnTo>
                  <a:lnTo>
                    <a:pt x="1158" y="161"/>
                  </a:lnTo>
                  <a:lnTo>
                    <a:pt x="1176" y="166"/>
                  </a:lnTo>
                  <a:lnTo>
                    <a:pt x="1196" y="171"/>
                  </a:lnTo>
                  <a:lnTo>
                    <a:pt x="1218" y="174"/>
                  </a:lnTo>
                  <a:lnTo>
                    <a:pt x="1238" y="179"/>
                  </a:lnTo>
                  <a:lnTo>
                    <a:pt x="1256" y="182"/>
                  </a:lnTo>
                  <a:lnTo>
                    <a:pt x="1202" y="200"/>
                  </a:lnTo>
                  <a:lnTo>
                    <a:pt x="1205" y="228"/>
                  </a:lnTo>
                  <a:lnTo>
                    <a:pt x="1206" y="228"/>
                  </a:lnTo>
                  <a:lnTo>
                    <a:pt x="1209" y="229"/>
                  </a:lnTo>
                  <a:lnTo>
                    <a:pt x="1213" y="229"/>
                  </a:lnTo>
                  <a:lnTo>
                    <a:pt x="1220" y="230"/>
                  </a:lnTo>
                  <a:lnTo>
                    <a:pt x="1228" y="233"/>
                  </a:lnTo>
                  <a:lnTo>
                    <a:pt x="1239" y="235"/>
                  </a:lnTo>
                  <a:lnTo>
                    <a:pt x="1250" y="237"/>
                  </a:lnTo>
                  <a:lnTo>
                    <a:pt x="1264" y="241"/>
                  </a:lnTo>
                  <a:lnTo>
                    <a:pt x="1151" y="286"/>
                  </a:lnTo>
                  <a:lnTo>
                    <a:pt x="1203" y="294"/>
                  </a:lnTo>
                  <a:lnTo>
                    <a:pt x="1205" y="294"/>
                  </a:lnTo>
                  <a:lnTo>
                    <a:pt x="1210" y="295"/>
                  </a:lnTo>
                  <a:lnTo>
                    <a:pt x="1219" y="297"/>
                  </a:lnTo>
                  <a:lnTo>
                    <a:pt x="1231" y="300"/>
                  </a:lnTo>
                  <a:lnTo>
                    <a:pt x="1126" y="338"/>
                  </a:lnTo>
                  <a:lnTo>
                    <a:pt x="1181" y="346"/>
                  </a:lnTo>
                  <a:lnTo>
                    <a:pt x="1183" y="346"/>
                  </a:lnTo>
                  <a:lnTo>
                    <a:pt x="1191" y="347"/>
                  </a:lnTo>
                  <a:lnTo>
                    <a:pt x="1202" y="349"/>
                  </a:lnTo>
                  <a:lnTo>
                    <a:pt x="1218" y="353"/>
                  </a:lnTo>
                  <a:lnTo>
                    <a:pt x="1238" y="357"/>
                  </a:lnTo>
                  <a:lnTo>
                    <a:pt x="1259" y="363"/>
                  </a:lnTo>
                  <a:lnTo>
                    <a:pt x="1286" y="370"/>
                  </a:lnTo>
                  <a:lnTo>
                    <a:pt x="1316" y="378"/>
                  </a:lnTo>
                  <a:lnTo>
                    <a:pt x="1209" y="438"/>
                  </a:lnTo>
                  <a:lnTo>
                    <a:pt x="1211" y="438"/>
                  </a:lnTo>
                  <a:lnTo>
                    <a:pt x="1216" y="439"/>
                  </a:lnTo>
                  <a:lnTo>
                    <a:pt x="1224" y="440"/>
                  </a:lnTo>
                  <a:lnTo>
                    <a:pt x="1234" y="442"/>
                  </a:lnTo>
                  <a:lnTo>
                    <a:pt x="1247" y="445"/>
                  </a:lnTo>
                  <a:lnTo>
                    <a:pt x="1263" y="448"/>
                  </a:lnTo>
                  <a:lnTo>
                    <a:pt x="1281" y="453"/>
                  </a:lnTo>
                  <a:lnTo>
                    <a:pt x="1302" y="459"/>
                  </a:lnTo>
                  <a:lnTo>
                    <a:pt x="1183" y="517"/>
                  </a:lnTo>
                  <a:lnTo>
                    <a:pt x="1185" y="517"/>
                  </a:lnTo>
                  <a:lnTo>
                    <a:pt x="1188" y="518"/>
                  </a:lnTo>
                  <a:lnTo>
                    <a:pt x="1193" y="520"/>
                  </a:lnTo>
                  <a:lnTo>
                    <a:pt x="1201" y="521"/>
                  </a:lnTo>
                  <a:lnTo>
                    <a:pt x="1210" y="523"/>
                  </a:lnTo>
                  <a:lnTo>
                    <a:pt x="1220" y="525"/>
                  </a:lnTo>
                  <a:lnTo>
                    <a:pt x="1234" y="528"/>
                  </a:lnTo>
                  <a:lnTo>
                    <a:pt x="1248" y="531"/>
                  </a:lnTo>
                  <a:lnTo>
                    <a:pt x="1183" y="576"/>
                  </a:lnTo>
                  <a:lnTo>
                    <a:pt x="1185" y="576"/>
                  </a:lnTo>
                  <a:lnTo>
                    <a:pt x="1190" y="577"/>
                  </a:lnTo>
                  <a:lnTo>
                    <a:pt x="1198" y="579"/>
                  </a:lnTo>
                  <a:lnTo>
                    <a:pt x="1210" y="582"/>
                  </a:lnTo>
                  <a:lnTo>
                    <a:pt x="1039" y="630"/>
                  </a:lnTo>
                  <a:lnTo>
                    <a:pt x="1069" y="647"/>
                  </a:lnTo>
                  <a:lnTo>
                    <a:pt x="1073" y="649"/>
                  </a:lnTo>
                  <a:lnTo>
                    <a:pt x="1080" y="652"/>
                  </a:lnTo>
                  <a:lnTo>
                    <a:pt x="1090" y="658"/>
                  </a:lnTo>
                  <a:lnTo>
                    <a:pt x="1106" y="665"/>
                  </a:lnTo>
                  <a:lnTo>
                    <a:pt x="1126" y="674"/>
                  </a:lnTo>
                  <a:lnTo>
                    <a:pt x="1149" y="683"/>
                  </a:lnTo>
                  <a:lnTo>
                    <a:pt x="1176" y="695"/>
                  </a:lnTo>
                  <a:lnTo>
                    <a:pt x="1209" y="706"/>
                  </a:lnTo>
                  <a:lnTo>
                    <a:pt x="1155" y="725"/>
                  </a:lnTo>
                  <a:lnTo>
                    <a:pt x="1159" y="738"/>
                  </a:lnTo>
                  <a:lnTo>
                    <a:pt x="1160" y="741"/>
                  </a:lnTo>
                  <a:lnTo>
                    <a:pt x="1164" y="744"/>
                  </a:lnTo>
                  <a:lnTo>
                    <a:pt x="1171" y="748"/>
                  </a:lnTo>
                  <a:lnTo>
                    <a:pt x="1183" y="753"/>
                  </a:lnTo>
                  <a:lnTo>
                    <a:pt x="967" y="814"/>
                  </a:lnTo>
                  <a:lnTo>
                    <a:pt x="1206" y="873"/>
                  </a:lnTo>
                  <a:lnTo>
                    <a:pt x="1145" y="891"/>
                  </a:lnTo>
                  <a:lnTo>
                    <a:pt x="1148" y="910"/>
                  </a:lnTo>
                  <a:lnTo>
                    <a:pt x="1113" y="918"/>
                  </a:lnTo>
                  <a:lnTo>
                    <a:pt x="1113" y="925"/>
                  </a:lnTo>
                  <a:lnTo>
                    <a:pt x="1100" y="924"/>
                  </a:lnTo>
                  <a:lnTo>
                    <a:pt x="1085" y="924"/>
                  </a:lnTo>
                  <a:lnTo>
                    <a:pt x="1070" y="923"/>
                  </a:lnTo>
                  <a:lnTo>
                    <a:pt x="1054" y="922"/>
                  </a:lnTo>
                  <a:lnTo>
                    <a:pt x="1039" y="920"/>
                  </a:lnTo>
                  <a:lnTo>
                    <a:pt x="1024" y="919"/>
                  </a:lnTo>
                  <a:lnTo>
                    <a:pt x="1011" y="918"/>
                  </a:lnTo>
                  <a:lnTo>
                    <a:pt x="999" y="917"/>
                  </a:lnTo>
                  <a:lnTo>
                    <a:pt x="999" y="1096"/>
                  </a:lnTo>
                  <a:lnTo>
                    <a:pt x="1013" y="1093"/>
                  </a:lnTo>
                  <a:lnTo>
                    <a:pt x="1027" y="1090"/>
                  </a:lnTo>
                  <a:lnTo>
                    <a:pt x="1043" y="1086"/>
                  </a:lnTo>
                  <a:lnTo>
                    <a:pt x="1058" y="1082"/>
                  </a:lnTo>
                  <a:lnTo>
                    <a:pt x="1074" y="1078"/>
                  </a:lnTo>
                  <a:lnTo>
                    <a:pt x="1089" y="1075"/>
                  </a:lnTo>
                  <a:lnTo>
                    <a:pt x="1104" y="1071"/>
                  </a:lnTo>
                  <a:lnTo>
                    <a:pt x="1117" y="1068"/>
                  </a:lnTo>
                  <a:lnTo>
                    <a:pt x="1123" y="1066"/>
                  </a:lnTo>
                  <a:lnTo>
                    <a:pt x="1130" y="1064"/>
                  </a:lnTo>
                  <a:lnTo>
                    <a:pt x="1137" y="1062"/>
                  </a:lnTo>
                  <a:lnTo>
                    <a:pt x="1143" y="1061"/>
                  </a:lnTo>
                  <a:lnTo>
                    <a:pt x="1140" y="1069"/>
                  </a:lnTo>
                  <a:lnTo>
                    <a:pt x="1135" y="1077"/>
                  </a:lnTo>
                  <a:lnTo>
                    <a:pt x="1132" y="1083"/>
                  </a:lnTo>
                  <a:lnTo>
                    <a:pt x="1128" y="1086"/>
                  </a:lnTo>
                  <a:lnTo>
                    <a:pt x="1117" y="1086"/>
                  </a:lnTo>
                  <a:lnTo>
                    <a:pt x="1105" y="1087"/>
                  </a:lnTo>
                  <a:lnTo>
                    <a:pt x="1093" y="1090"/>
                  </a:lnTo>
                  <a:lnTo>
                    <a:pt x="1084" y="1094"/>
                  </a:lnTo>
                  <a:lnTo>
                    <a:pt x="1075" y="1099"/>
                  </a:lnTo>
                  <a:lnTo>
                    <a:pt x="1068" y="1104"/>
                  </a:lnTo>
                  <a:lnTo>
                    <a:pt x="1061" y="1109"/>
                  </a:lnTo>
                  <a:lnTo>
                    <a:pt x="1057" y="1113"/>
                  </a:lnTo>
                  <a:lnTo>
                    <a:pt x="1050" y="1114"/>
                  </a:lnTo>
                  <a:lnTo>
                    <a:pt x="1040" y="1114"/>
                  </a:lnTo>
                  <a:lnTo>
                    <a:pt x="1029" y="1115"/>
                  </a:lnTo>
                  <a:lnTo>
                    <a:pt x="1015" y="1117"/>
                  </a:lnTo>
                  <a:lnTo>
                    <a:pt x="999" y="1119"/>
                  </a:lnTo>
                  <a:lnTo>
                    <a:pt x="982" y="1120"/>
                  </a:lnTo>
                  <a:lnTo>
                    <a:pt x="961" y="1121"/>
                  </a:lnTo>
                  <a:lnTo>
                    <a:pt x="940" y="1122"/>
                  </a:lnTo>
                  <a:lnTo>
                    <a:pt x="939" y="1119"/>
                  </a:lnTo>
                  <a:lnTo>
                    <a:pt x="938" y="1115"/>
                  </a:lnTo>
                  <a:lnTo>
                    <a:pt x="936" y="1111"/>
                  </a:lnTo>
                  <a:lnTo>
                    <a:pt x="933" y="1106"/>
                  </a:lnTo>
                  <a:lnTo>
                    <a:pt x="940" y="1105"/>
                  </a:lnTo>
                  <a:lnTo>
                    <a:pt x="948" y="1105"/>
                  </a:lnTo>
                  <a:lnTo>
                    <a:pt x="956" y="1104"/>
                  </a:lnTo>
                  <a:lnTo>
                    <a:pt x="964" y="1102"/>
                  </a:lnTo>
                  <a:lnTo>
                    <a:pt x="972" y="1100"/>
                  </a:lnTo>
                  <a:lnTo>
                    <a:pt x="981" y="1099"/>
                  </a:lnTo>
                  <a:lnTo>
                    <a:pt x="990" y="1097"/>
                  </a:lnTo>
                  <a:lnTo>
                    <a:pt x="999" y="1096"/>
                  </a:lnTo>
                  <a:lnTo>
                    <a:pt x="999" y="917"/>
                  </a:lnTo>
                  <a:lnTo>
                    <a:pt x="994" y="916"/>
                  </a:lnTo>
                  <a:lnTo>
                    <a:pt x="989" y="916"/>
                  </a:lnTo>
                  <a:lnTo>
                    <a:pt x="984" y="916"/>
                  </a:lnTo>
                  <a:lnTo>
                    <a:pt x="981" y="915"/>
                  </a:lnTo>
                  <a:lnTo>
                    <a:pt x="955" y="909"/>
                  </a:lnTo>
                  <a:lnTo>
                    <a:pt x="932" y="904"/>
                  </a:lnTo>
                  <a:lnTo>
                    <a:pt x="910" y="899"/>
                  </a:lnTo>
                  <a:lnTo>
                    <a:pt x="891" y="893"/>
                  </a:lnTo>
                  <a:lnTo>
                    <a:pt x="873" y="887"/>
                  </a:lnTo>
                  <a:lnTo>
                    <a:pt x="856" y="881"/>
                  </a:lnTo>
                  <a:lnTo>
                    <a:pt x="841" y="876"/>
                  </a:lnTo>
                  <a:lnTo>
                    <a:pt x="828" y="870"/>
                  </a:lnTo>
                  <a:lnTo>
                    <a:pt x="816" y="864"/>
                  </a:lnTo>
                  <a:lnTo>
                    <a:pt x="805" y="859"/>
                  </a:lnTo>
                  <a:lnTo>
                    <a:pt x="796" y="855"/>
                  </a:lnTo>
                  <a:lnTo>
                    <a:pt x="788" y="850"/>
                  </a:lnTo>
                  <a:lnTo>
                    <a:pt x="781" y="847"/>
                  </a:lnTo>
                  <a:lnTo>
                    <a:pt x="775" y="843"/>
                  </a:lnTo>
                  <a:lnTo>
                    <a:pt x="772" y="841"/>
                  </a:lnTo>
                  <a:lnTo>
                    <a:pt x="769" y="839"/>
                  </a:lnTo>
                  <a:lnTo>
                    <a:pt x="698" y="601"/>
                  </a:lnTo>
                  <a:lnTo>
                    <a:pt x="713" y="600"/>
                  </a:lnTo>
                  <a:lnTo>
                    <a:pt x="732" y="597"/>
                  </a:lnTo>
                  <a:lnTo>
                    <a:pt x="751" y="592"/>
                  </a:lnTo>
                  <a:lnTo>
                    <a:pt x="772" y="585"/>
                  </a:lnTo>
                  <a:lnTo>
                    <a:pt x="793" y="575"/>
                  </a:lnTo>
                  <a:lnTo>
                    <a:pt x="812" y="561"/>
                  </a:lnTo>
                  <a:lnTo>
                    <a:pt x="830" y="544"/>
                  </a:lnTo>
                  <a:lnTo>
                    <a:pt x="843" y="522"/>
                  </a:lnTo>
                  <a:lnTo>
                    <a:pt x="847" y="514"/>
                  </a:lnTo>
                  <a:lnTo>
                    <a:pt x="848" y="505"/>
                  </a:lnTo>
                  <a:lnTo>
                    <a:pt x="847" y="495"/>
                  </a:lnTo>
                  <a:lnTo>
                    <a:pt x="845" y="485"/>
                  </a:lnTo>
                  <a:lnTo>
                    <a:pt x="839" y="474"/>
                  </a:lnTo>
                  <a:lnTo>
                    <a:pt x="833" y="462"/>
                  </a:lnTo>
                  <a:lnTo>
                    <a:pt x="824" y="449"/>
                  </a:lnTo>
                  <a:lnTo>
                    <a:pt x="813" y="437"/>
                  </a:lnTo>
                  <a:lnTo>
                    <a:pt x="801" y="423"/>
                  </a:lnTo>
                  <a:lnTo>
                    <a:pt x="786" y="408"/>
                  </a:lnTo>
                  <a:lnTo>
                    <a:pt x="770" y="393"/>
                  </a:lnTo>
                  <a:lnTo>
                    <a:pt x="751" y="378"/>
                  </a:lnTo>
                  <a:lnTo>
                    <a:pt x="732" y="363"/>
                  </a:lnTo>
                  <a:lnTo>
                    <a:pt x="711" y="347"/>
                  </a:lnTo>
                  <a:lnTo>
                    <a:pt x="689" y="332"/>
                  </a:lnTo>
                  <a:lnTo>
                    <a:pt x="666" y="316"/>
                  </a:lnTo>
                  <a:lnTo>
                    <a:pt x="642" y="301"/>
                  </a:lnTo>
                  <a:lnTo>
                    <a:pt x="618" y="286"/>
                  </a:lnTo>
                  <a:lnTo>
                    <a:pt x="591" y="272"/>
                  </a:lnTo>
                  <a:lnTo>
                    <a:pt x="566" y="258"/>
                  </a:lnTo>
                  <a:lnTo>
                    <a:pt x="539" y="244"/>
                  </a:lnTo>
                  <a:lnTo>
                    <a:pt x="513" y="233"/>
                  </a:lnTo>
                  <a:lnTo>
                    <a:pt x="486" y="221"/>
                  </a:lnTo>
                  <a:lnTo>
                    <a:pt x="460" y="211"/>
                  </a:lnTo>
                  <a:lnTo>
                    <a:pt x="455" y="200"/>
                  </a:lnTo>
                  <a:lnTo>
                    <a:pt x="450" y="189"/>
                  </a:lnTo>
                  <a:lnTo>
                    <a:pt x="442" y="177"/>
                  </a:lnTo>
                  <a:lnTo>
                    <a:pt x="433" y="166"/>
                  </a:lnTo>
                  <a:lnTo>
                    <a:pt x="422" y="156"/>
                  </a:lnTo>
                  <a:lnTo>
                    <a:pt x="408" y="145"/>
                  </a:lnTo>
                  <a:lnTo>
                    <a:pt x="392" y="137"/>
                  </a:lnTo>
                  <a:lnTo>
                    <a:pt x="372" y="130"/>
                  </a:lnTo>
                  <a:lnTo>
                    <a:pt x="356" y="127"/>
                  </a:lnTo>
                  <a:lnTo>
                    <a:pt x="340" y="126"/>
                  </a:lnTo>
                  <a:lnTo>
                    <a:pt x="325" y="126"/>
                  </a:lnTo>
                  <a:lnTo>
                    <a:pt x="310" y="128"/>
                  </a:lnTo>
                  <a:lnTo>
                    <a:pt x="296" y="130"/>
                  </a:lnTo>
                  <a:lnTo>
                    <a:pt x="282" y="135"/>
                  </a:lnTo>
                  <a:lnTo>
                    <a:pt x="270" y="139"/>
                  </a:lnTo>
                  <a:lnTo>
                    <a:pt x="257" y="145"/>
                  </a:lnTo>
                  <a:lnTo>
                    <a:pt x="244" y="151"/>
                  </a:lnTo>
                  <a:lnTo>
                    <a:pt x="233" y="157"/>
                  </a:lnTo>
                  <a:lnTo>
                    <a:pt x="222" y="161"/>
                  </a:lnTo>
                  <a:lnTo>
                    <a:pt x="211" y="167"/>
                  </a:lnTo>
                  <a:lnTo>
                    <a:pt x="200" y="171"/>
                  </a:lnTo>
                  <a:lnTo>
                    <a:pt x="191" y="174"/>
                  </a:lnTo>
                  <a:lnTo>
                    <a:pt x="181" y="176"/>
                  </a:lnTo>
                  <a:lnTo>
                    <a:pt x="172" y="176"/>
                  </a:lnTo>
                  <a:lnTo>
                    <a:pt x="154" y="174"/>
                  </a:lnTo>
                  <a:lnTo>
                    <a:pt x="138" y="169"/>
                  </a:lnTo>
                  <a:lnTo>
                    <a:pt x="126" y="165"/>
                  </a:lnTo>
                  <a:lnTo>
                    <a:pt x="114" y="158"/>
                  </a:lnTo>
                  <a:lnTo>
                    <a:pt x="106" y="152"/>
                  </a:lnTo>
                  <a:lnTo>
                    <a:pt x="99" y="146"/>
                  </a:lnTo>
                  <a:lnTo>
                    <a:pt x="96" y="143"/>
                  </a:lnTo>
                  <a:lnTo>
                    <a:pt x="94" y="142"/>
                  </a:lnTo>
                  <a:lnTo>
                    <a:pt x="96" y="144"/>
                  </a:lnTo>
                  <a:lnTo>
                    <a:pt x="97" y="152"/>
                  </a:lnTo>
                  <a:lnTo>
                    <a:pt x="100" y="162"/>
                  </a:lnTo>
                  <a:lnTo>
                    <a:pt x="105" y="175"/>
                  </a:lnTo>
                  <a:lnTo>
                    <a:pt x="111" y="188"/>
                  </a:lnTo>
                  <a:lnTo>
                    <a:pt x="117" y="200"/>
                  </a:lnTo>
                  <a:lnTo>
                    <a:pt x="126" y="210"/>
                  </a:lnTo>
                  <a:lnTo>
                    <a:pt x="135" y="214"/>
                  </a:lnTo>
                  <a:lnTo>
                    <a:pt x="144" y="217"/>
                  </a:lnTo>
                  <a:lnTo>
                    <a:pt x="152" y="218"/>
                  </a:lnTo>
                  <a:lnTo>
                    <a:pt x="158" y="220"/>
                  </a:lnTo>
                  <a:lnTo>
                    <a:pt x="162" y="220"/>
                  </a:lnTo>
                  <a:lnTo>
                    <a:pt x="166" y="221"/>
                  </a:lnTo>
                  <a:lnTo>
                    <a:pt x="168" y="221"/>
                  </a:lnTo>
                  <a:lnTo>
                    <a:pt x="170" y="221"/>
                  </a:lnTo>
                  <a:lnTo>
                    <a:pt x="170" y="221"/>
                  </a:lnTo>
                  <a:lnTo>
                    <a:pt x="169" y="222"/>
                  </a:lnTo>
                  <a:lnTo>
                    <a:pt x="168" y="226"/>
                  </a:lnTo>
                  <a:lnTo>
                    <a:pt x="164" y="232"/>
                  </a:lnTo>
                  <a:lnTo>
                    <a:pt x="158" y="237"/>
                  </a:lnTo>
                  <a:lnTo>
                    <a:pt x="150" y="243"/>
                  </a:lnTo>
                  <a:lnTo>
                    <a:pt x="139" y="248"/>
                  </a:lnTo>
                  <a:lnTo>
                    <a:pt x="127" y="250"/>
                  </a:lnTo>
                  <a:lnTo>
                    <a:pt x="111" y="250"/>
                  </a:lnTo>
                  <a:lnTo>
                    <a:pt x="94" y="247"/>
                  </a:lnTo>
                  <a:lnTo>
                    <a:pt x="79" y="241"/>
                  </a:lnTo>
                  <a:lnTo>
                    <a:pt x="67" y="233"/>
                  </a:lnTo>
                  <a:lnTo>
                    <a:pt x="56" y="225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37" y="204"/>
                  </a:lnTo>
                  <a:lnTo>
                    <a:pt x="36" y="202"/>
                  </a:lnTo>
                  <a:lnTo>
                    <a:pt x="36" y="205"/>
                  </a:lnTo>
                  <a:lnTo>
                    <a:pt x="37" y="215"/>
                  </a:lnTo>
                  <a:lnTo>
                    <a:pt x="40" y="232"/>
                  </a:lnTo>
                  <a:lnTo>
                    <a:pt x="45" y="250"/>
                  </a:lnTo>
                  <a:lnTo>
                    <a:pt x="53" y="270"/>
                  </a:lnTo>
                  <a:lnTo>
                    <a:pt x="63" y="289"/>
                  </a:lnTo>
                  <a:lnTo>
                    <a:pt x="78" y="306"/>
                  </a:lnTo>
                  <a:lnTo>
                    <a:pt x="97" y="320"/>
                  </a:lnTo>
                  <a:lnTo>
                    <a:pt x="105" y="325"/>
                  </a:lnTo>
                  <a:lnTo>
                    <a:pt x="113" y="330"/>
                  </a:lnTo>
                  <a:lnTo>
                    <a:pt x="121" y="335"/>
                  </a:lnTo>
                  <a:lnTo>
                    <a:pt x="128" y="341"/>
                  </a:lnTo>
                  <a:lnTo>
                    <a:pt x="121" y="355"/>
                  </a:lnTo>
                  <a:lnTo>
                    <a:pt x="114" y="371"/>
                  </a:lnTo>
                  <a:lnTo>
                    <a:pt x="108" y="389"/>
                  </a:lnTo>
                  <a:lnTo>
                    <a:pt x="105" y="409"/>
                  </a:lnTo>
                  <a:lnTo>
                    <a:pt x="102" y="431"/>
                  </a:lnTo>
                  <a:lnTo>
                    <a:pt x="104" y="455"/>
                  </a:lnTo>
                  <a:lnTo>
                    <a:pt x="107" y="480"/>
                  </a:lnTo>
                  <a:lnTo>
                    <a:pt x="115" y="507"/>
                  </a:lnTo>
                  <a:lnTo>
                    <a:pt x="128" y="537"/>
                  </a:lnTo>
                  <a:lnTo>
                    <a:pt x="143" y="563"/>
                  </a:lnTo>
                  <a:lnTo>
                    <a:pt x="159" y="585"/>
                  </a:lnTo>
                  <a:lnTo>
                    <a:pt x="175" y="604"/>
                  </a:lnTo>
                  <a:lnTo>
                    <a:pt x="191" y="619"/>
                  </a:lnTo>
                  <a:lnTo>
                    <a:pt x="206" y="630"/>
                  </a:lnTo>
                  <a:lnTo>
                    <a:pt x="219" y="638"/>
                  </a:lnTo>
                  <a:lnTo>
                    <a:pt x="230" y="645"/>
                  </a:lnTo>
                  <a:lnTo>
                    <a:pt x="245" y="691"/>
                  </a:lnTo>
                  <a:lnTo>
                    <a:pt x="260" y="735"/>
                  </a:lnTo>
                  <a:lnTo>
                    <a:pt x="274" y="774"/>
                  </a:lnTo>
                  <a:lnTo>
                    <a:pt x="288" y="810"/>
                  </a:lnTo>
                  <a:lnTo>
                    <a:pt x="300" y="841"/>
                  </a:lnTo>
                  <a:lnTo>
                    <a:pt x="309" y="866"/>
                  </a:lnTo>
                  <a:lnTo>
                    <a:pt x="317" y="885"/>
                  </a:lnTo>
                  <a:lnTo>
                    <a:pt x="321" y="895"/>
                  </a:lnTo>
                  <a:lnTo>
                    <a:pt x="324" y="939"/>
                  </a:lnTo>
                  <a:lnTo>
                    <a:pt x="311" y="954"/>
                  </a:lnTo>
                  <a:lnTo>
                    <a:pt x="293" y="977"/>
                  </a:lnTo>
                  <a:lnTo>
                    <a:pt x="275" y="1010"/>
                  </a:lnTo>
                  <a:lnTo>
                    <a:pt x="260" y="1053"/>
                  </a:lnTo>
                  <a:lnTo>
                    <a:pt x="252" y="1104"/>
                  </a:lnTo>
                  <a:lnTo>
                    <a:pt x="255" y="1164"/>
                  </a:lnTo>
                  <a:lnTo>
                    <a:pt x="271" y="1231"/>
                  </a:lnTo>
                  <a:lnTo>
                    <a:pt x="305" y="1309"/>
                  </a:lnTo>
                  <a:lnTo>
                    <a:pt x="321" y="1341"/>
                  </a:lnTo>
                  <a:lnTo>
                    <a:pt x="334" y="1371"/>
                  </a:lnTo>
                  <a:lnTo>
                    <a:pt x="344" y="1400"/>
                  </a:lnTo>
                  <a:lnTo>
                    <a:pt x="351" y="1427"/>
                  </a:lnTo>
                  <a:lnTo>
                    <a:pt x="356" y="1453"/>
                  </a:lnTo>
                  <a:lnTo>
                    <a:pt x="356" y="1477"/>
                  </a:lnTo>
                  <a:lnTo>
                    <a:pt x="354" y="1499"/>
                  </a:lnTo>
                  <a:lnTo>
                    <a:pt x="348" y="1518"/>
                  </a:lnTo>
                  <a:lnTo>
                    <a:pt x="341" y="1532"/>
                  </a:lnTo>
                  <a:lnTo>
                    <a:pt x="333" y="1545"/>
                  </a:lnTo>
                  <a:lnTo>
                    <a:pt x="325" y="1554"/>
                  </a:lnTo>
                  <a:lnTo>
                    <a:pt x="316" y="1561"/>
                  </a:lnTo>
                  <a:lnTo>
                    <a:pt x="308" y="1567"/>
                  </a:lnTo>
                  <a:lnTo>
                    <a:pt x="302" y="1570"/>
                  </a:lnTo>
                  <a:lnTo>
                    <a:pt x="297" y="1572"/>
                  </a:lnTo>
                  <a:lnTo>
                    <a:pt x="295" y="1574"/>
                  </a:lnTo>
                  <a:lnTo>
                    <a:pt x="263" y="1584"/>
                  </a:lnTo>
                  <a:lnTo>
                    <a:pt x="267" y="1586"/>
                  </a:lnTo>
                  <a:lnTo>
                    <a:pt x="278" y="1592"/>
                  </a:lnTo>
                  <a:lnTo>
                    <a:pt x="288" y="1598"/>
                  </a:lnTo>
                  <a:lnTo>
                    <a:pt x="293" y="1600"/>
                  </a:lnTo>
                  <a:lnTo>
                    <a:pt x="295" y="1601"/>
                  </a:lnTo>
                  <a:lnTo>
                    <a:pt x="300" y="1604"/>
                  </a:lnTo>
                  <a:lnTo>
                    <a:pt x="305" y="1606"/>
                  </a:lnTo>
                  <a:lnTo>
                    <a:pt x="314" y="1609"/>
                  </a:lnTo>
                  <a:lnTo>
                    <a:pt x="325" y="1614"/>
                  </a:lnTo>
                  <a:lnTo>
                    <a:pt x="338" y="1620"/>
                  </a:lnTo>
                  <a:lnTo>
                    <a:pt x="351" y="1624"/>
                  </a:lnTo>
                  <a:lnTo>
                    <a:pt x="367" y="1630"/>
                  </a:lnTo>
                  <a:lnTo>
                    <a:pt x="374" y="1665"/>
                  </a:lnTo>
                  <a:lnTo>
                    <a:pt x="380" y="1701"/>
                  </a:lnTo>
                  <a:lnTo>
                    <a:pt x="384" y="1738"/>
                  </a:lnTo>
                  <a:lnTo>
                    <a:pt x="386" y="1773"/>
                  </a:lnTo>
                  <a:lnTo>
                    <a:pt x="385" y="1804"/>
                  </a:lnTo>
                  <a:lnTo>
                    <a:pt x="380" y="1830"/>
                  </a:lnTo>
                  <a:lnTo>
                    <a:pt x="372" y="1850"/>
                  </a:lnTo>
                  <a:lnTo>
                    <a:pt x="358" y="1862"/>
                  </a:lnTo>
                  <a:lnTo>
                    <a:pt x="334" y="1866"/>
                  </a:lnTo>
                  <a:lnTo>
                    <a:pt x="309" y="1862"/>
                  </a:lnTo>
                  <a:lnTo>
                    <a:pt x="282" y="1851"/>
                  </a:lnTo>
                  <a:lnTo>
                    <a:pt x="257" y="1835"/>
                  </a:lnTo>
                  <a:lnTo>
                    <a:pt x="233" y="1818"/>
                  </a:lnTo>
                  <a:lnTo>
                    <a:pt x="212" y="1799"/>
                  </a:lnTo>
                  <a:lnTo>
                    <a:pt x="195" y="1783"/>
                  </a:lnTo>
                  <a:lnTo>
                    <a:pt x="183" y="1771"/>
                  </a:lnTo>
                  <a:lnTo>
                    <a:pt x="183" y="1771"/>
                  </a:lnTo>
                  <a:lnTo>
                    <a:pt x="183" y="1768"/>
                  </a:lnTo>
                  <a:lnTo>
                    <a:pt x="182" y="1763"/>
                  </a:lnTo>
                  <a:lnTo>
                    <a:pt x="180" y="1753"/>
                  </a:lnTo>
                  <a:lnTo>
                    <a:pt x="175" y="1742"/>
                  </a:lnTo>
                  <a:lnTo>
                    <a:pt x="172" y="1736"/>
                  </a:lnTo>
                  <a:lnTo>
                    <a:pt x="166" y="1731"/>
                  </a:lnTo>
                  <a:lnTo>
                    <a:pt x="159" y="1728"/>
                  </a:lnTo>
                  <a:lnTo>
                    <a:pt x="152" y="1726"/>
                  </a:lnTo>
                  <a:lnTo>
                    <a:pt x="145" y="1723"/>
                  </a:lnTo>
                  <a:lnTo>
                    <a:pt x="140" y="1722"/>
                  </a:lnTo>
                  <a:lnTo>
                    <a:pt x="136" y="1721"/>
                  </a:lnTo>
                  <a:lnTo>
                    <a:pt x="135" y="1721"/>
                  </a:lnTo>
                  <a:lnTo>
                    <a:pt x="111" y="1739"/>
                  </a:lnTo>
                  <a:lnTo>
                    <a:pt x="123" y="1767"/>
                  </a:lnTo>
                  <a:lnTo>
                    <a:pt x="122" y="1767"/>
                  </a:lnTo>
                  <a:lnTo>
                    <a:pt x="117" y="1767"/>
                  </a:lnTo>
                  <a:lnTo>
                    <a:pt x="111" y="1767"/>
                  </a:lnTo>
                  <a:lnTo>
                    <a:pt x="102" y="1767"/>
                  </a:lnTo>
                  <a:lnTo>
                    <a:pt x="91" y="1768"/>
                  </a:lnTo>
                  <a:lnTo>
                    <a:pt x="78" y="1771"/>
                  </a:lnTo>
                  <a:lnTo>
                    <a:pt x="64" y="1774"/>
                  </a:lnTo>
                  <a:lnTo>
                    <a:pt x="49" y="1779"/>
                  </a:lnTo>
                  <a:lnTo>
                    <a:pt x="34" y="1787"/>
                  </a:lnTo>
                  <a:lnTo>
                    <a:pt x="22" y="1798"/>
                  </a:lnTo>
                  <a:lnTo>
                    <a:pt x="11" y="1813"/>
                  </a:lnTo>
                  <a:lnTo>
                    <a:pt x="3" y="1828"/>
                  </a:lnTo>
                  <a:lnTo>
                    <a:pt x="0" y="1843"/>
                  </a:lnTo>
                  <a:lnTo>
                    <a:pt x="1" y="1856"/>
                  </a:lnTo>
                  <a:lnTo>
                    <a:pt x="8" y="1866"/>
                  </a:lnTo>
                  <a:lnTo>
                    <a:pt x="21" y="1873"/>
                  </a:lnTo>
                  <a:lnTo>
                    <a:pt x="34" y="1874"/>
                  </a:lnTo>
                  <a:lnTo>
                    <a:pt x="46" y="1870"/>
                  </a:lnTo>
                  <a:lnTo>
                    <a:pt x="54" y="1863"/>
                  </a:lnTo>
                  <a:lnTo>
                    <a:pt x="62" y="1852"/>
                  </a:lnTo>
                  <a:lnTo>
                    <a:pt x="70" y="1841"/>
                  </a:lnTo>
                  <a:lnTo>
                    <a:pt x="79" y="1828"/>
                  </a:lnTo>
                  <a:lnTo>
                    <a:pt x="91" y="1818"/>
                  </a:lnTo>
                  <a:lnTo>
                    <a:pt x="106" y="1807"/>
                  </a:lnTo>
                  <a:lnTo>
                    <a:pt x="113" y="1804"/>
                  </a:lnTo>
                  <a:lnTo>
                    <a:pt x="120" y="1801"/>
                  </a:lnTo>
                  <a:lnTo>
                    <a:pt x="126" y="1799"/>
                  </a:lnTo>
                  <a:lnTo>
                    <a:pt x="131" y="1797"/>
                  </a:lnTo>
                  <a:lnTo>
                    <a:pt x="136" y="1796"/>
                  </a:lnTo>
                  <a:lnTo>
                    <a:pt x="140" y="1795"/>
                  </a:lnTo>
                  <a:lnTo>
                    <a:pt x="144" y="1795"/>
                  </a:lnTo>
                  <a:lnTo>
                    <a:pt x="147" y="1795"/>
                  </a:lnTo>
                  <a:lnTo>
                    <a:pt x="147" y="1796"/>
                  </a:lnTo>
                  <a:lnTo>
                    <a:pt x="149" y="1798"/>
                  </a:lnTo>
                  <a:lnTo>
                    <a:pt x="151" y="1803"/>
                  </a:lnTo>
                  <a:lnTo>
                    <a:pt x="155" y="1811"/>
                  </a:lnTo>
                  <a:lnTo>
                    <a:pt x="162" y="1822"/>
                  </a:lnTo>
                  <a:lnTo>
                    <a:pt x="170" y="1835"/>
                  </a:lnTo>
                  <a:lnTo>
                    <a:pt x="181" y="1849"/>
                  </a:lnTo>
                  <a:lnTo>
                    <a:pt x="192" y="1865"/>
                  </a:lnTo>
                  <a:lnTo>
                    <a:pt x="206" y="1881"/>
                  </a:lnTo>
                  <a:lnTo>
                    <a:pt x="221" y="1897"/>
                  </a:lnTo>
                  <a:lnTo>
                    <a:pt x="237" y="1913"/>
                  </a:lnTo>
                  <a:lnTo>
                    <a:pt x="256" y="1928"/>
                  </a:lnTo>
                  <a:lnTo>
                    <a:pt x="275" y="1942"/>
                  </a:lnTo>
                  <a:lnTo>
                    <a:pt x="296" y="1955"/>
                  </a:lnTo>
                  <a:lnTo>
                    <a:pt x="319" y="1965"/>
                  </a:lnTo>
                  <a:lnTo>
                    <a:pt x="342" y="1972"/>
                  </a:lnTo>
                  <a:lnTo>
                    <a:pt x="367" y="1977"/>
                  </a:lnTo>
                  <a:lnTo>
                    <a:pt x="387" y="1977"/>
                  </a:lnTo>
                  <a:lnTo>
                    <a:pt x="407" y="1972"/>
                  </a:lnTo>
                  <a:lnTo>
                    <a:pt x="427" y="1965"/>
                  </a:lnTo>
                  <a:lnTo>
                    <a:pt x="447" y="1955"/>
                  </a:lnTo>
                  <a:lnTo>
                    <a:pt x="468" y="1941"/>
                  </a:lnTo>
                  <a:lnTo>
                    <a:pt x="487" y="1926"/>
                  </a:lnTo>
                  <a:lnTo>
                    <a:pt x="507" y="1909"/>
                  </a:lnTo>
                  <a:lnTo>
                    <a:pt x="527" y="1889"/>
                  </a:lnTo>
                  <a:lnTo>
                    <a:pt x="546" y="1870"/>
                  </a:lnTo>
                  <a:lnTo>
                    <a:pt x="563" y="1849"/>
                  </a:lnTo>
                  <a:lnTo>
                    <a:pt x="581" y="1827"/>
                  </a:lnTo>
                  <a:lnTo>
                    <a:pt x="598" y="1806"/>
                  </a:lnTo>
                  <a:lnTo>
                    <a:pt x="613" y="1786"/>
                  </a:lnTo>
                  <a:lnTo>
                    <a:pt x="628" y="1765"/>
                  </a:lnTo>
                  <a:lnTo>
                    <a:pt x="641" y="1746"/>
                  </a:lnTo>
                  <a:lnTo>
                    <a:pt x="652" y="1729"/>
                  </a:lnTo>
                  <a:lnTo>
                    <a:pt x="672" y="1725"/>
                  </a:lnTo>
                  <a:lnTo>
                    <a:pt x="690" y="1719"/>
                  </a:lnTo>
                  <a:lnTo>
                    <a:pt x="711" y="1713"/>
                  </a:lnTo>
                  <a:lnTo>
                    <a:pt x="730" y="1707"/>
                  </a:lnTo>
                  <a:lnTo>
                    <a:pt x="751" y="1700"/>
                  </a:lnTo>
                  <a:lnTo>
                    <a:pt x="771" y="1695"/>
                  </a:lnTo>
                  <a:lnTo>
                    <a:pt x="792" y="1688"/>
                  </a:lnTo>
                  <a:lnTo>
                    <a:pt x="812" y="1682"/>
                  </a:lnTo>
                  <a:lnTo>
                    <a:pt x="832" y="1676"/>
                  </a:lnTo>
                  <a:lnTo>
                    <a:pt x="853" y="1672"/>
                  </a:lnTo>
                  <a:lnTo>
                    <a:pt x="872" y="1667"/>
                  </a:lnTo>
                  <a:lnTo>
                    <a:pt x="892" y="1663"/>
                  </a:lnTo>
                  <a:lnTo>
                    <a:pt x="910" y="1661"/>
                  </a:lnTo>
                  <a:lnTo>
                    <a:pt x="929" y="1660"/>
                  </a:lnTo>
                  <a:lnTo>
                    <a:pt x="946" y="1660"/>
                  </a:lnTo>
                  <a:lnTo>
                    <a:pt x="963" y="1661"/>
                  </a:lnTo>
                  <a:lnTo>
                    <a:pt x="999" y="1673"/>
                  </a:lnTo>
                  <a:lnTo>
                    <a:pt x="1028" y="1692"/>
                  </a:lnTo>
                  <a:lnTo>
                    <a:pt x="1049" y="1720"/>
                  </a:lnTo>
                  <a:lnTo>
                    <a:pt x="1064" y="1750"/>
                  </a:lnTo>
                  <a:lnTo>
                    <a:pt x="1073" y="1781"/>
                  </a:lnTo>
                  <a:lnTo>
                    <a:pt x="1080" y="1809"/>
                  </a:lnTo>
                  <a:lnTo>
                    <a:pt x="1082" y="1833"/>
                  </a:lnTo>
                  <a:lnTo>
                    <a:pt x="1083" y="1848"/>
                  </a:lnTo>
                  <a:lnTo>
                    <a:pt x="1082" y="1852"/>
                  </a:lnTo>
                  <a:lnTo>
                    <a:pt x="1082" y="1858"/>
                  </a:lnTo>
                  <a:lnTo>
                    <a:pt x="1083" y="1866"/>
                  </a:lnTo>
                  <a:lnTo>
                    <a:pt x="1084" y="1875"/>
                  </a:lnTo>
                  <a:lnTo>
                    <a:pt x="1087" y="1882"/>
                  </a:lnTo>
                  <a:lnTo>
                    <a:pt x="1091" y="1888"/>
                  </a:lnTo>
                  <a:lnTo>
                    <a:pt x="1096" y="1893"/>
                  </a:lnTo>
                  <a:lnTo>
                    <a:pt x="1103" y="1897"/>
                  </a:lnTo>
                  <a:lnTo>
                    <a:pt x="1108" y="1901"/>
                  </a:lnTo>
                  <a:lnTo>
                    <a:pt x="1114" y="1903"/>
                  </a:lnTo>
                  <a:lnTo>
                    <a:pt x="1118" y="1905"/>
                  </a:lnTo>
                  <a:lnTo>
                    <a:pt x="1119" y="1905"/>
                  </a:lnTo>
                  <a:lnTo>
                    <a:pt x="1146" y="1894"/>
                  </a:lnTo>
                  <a:lnTo>
                    <a:pt x="1141" y="1864"/>
                  </a:lnTo>
                  <a:lnTo>
                    <a:pt x="1142" y="1864"/>
                  </a:lnTo>
                  <a:lnTo>
                    <a:pt x="1146" y="1865"/>
                  </a:lnTo>
                  <a:lnTo>
                    <a:pt x="1152" y="1867"/>
                  </a:lnTo>
                  <a:lnTo>
                    <a:pt x="1161" y="1869"/>
                  </a:lnTo>
                  <a:lnTo>
                    <a:pt x="1172" y="1871"/>
                  </a:lnTo>
                  <a:lnTo>
                    <a:pt x="1185" y="1872"/>
                  </a:lnTo>
                  <a:lnTo>
                    <a:pt x="1198" y="1872"/>
                  </a:lnTo>
                  <a:lnTo>
                    <a:pt x="1214" y="1871"/>
                  </a:lnTo>
                  <a:lnTo>
                    <a:pt x="1231" y="1866"/>
                  </a:lnTo>
                  <a:lnTo>
                    <a:pt x="1247" y="1858"/>
                  </a:lnTo>
                  <a:lnTo>
                    <a:pt x="1261" y="1847"/>
                  </a:lnTo>
                  <a:lnTo>
                    <a:pt x="1272" y="1834"/>
                  </a:lnTo>
                  <a:lnTo>
                    <a:pt x="1279" y="1820"/>
                  </a:lnTo>
                  <a:lnTo>
                    <a:pt x="1280" y="1807"/>
                  </a:lnTo>
                  <a:lnTo>
                    <a:pt x="1277" y="1796"/>
                  </a:lnTo>
                  <a:lnTo>
                    <a:pt x="1266" y="1787"/>
                  </a:lnTo>
                  <a:lnTo>
                    <a:pt x="1253" y="1782"/>
                  </a:lnTo>
                  <a:lnTo>
                    <a:pt x="1241" y="1783"/>
                  </a:lnTo>
                  <a:lnTo>
                    <a:pt x="1231" y="1788"/>
                  </a:lnTo>
                  <a:lnTo>
                    <a:pt x="1220" y="1796"/>
                  </a:lnTo>
                  <a:lnTo>
                    <a:pt x="1210" y="1805"/>
                  </a:lnTo>
                  <a:lnTo>
                    <a:pt x="1197" y="1814"/>
                  </a:lnTo>
                  <a:lnTo>
                    <a:pt x="1183" y="1822"/>
                  </a:lnTo>
                  <a:lnTo>
                    <a:pt x="1167" y="1828"/>
                  </a:lnTo>
                  <a:lnTo>
                    <a:pt x="1156" y="1830"/>
                  </a:lnTo>
                  <a:lnTo>
                    <a:pt x="1146" y="1832"/>
                  </a:lnTo>
                  <a:lnTo>
                    <a:pt x="1138" y="1832"/>
                  </a:lnTo>
                  <a:lnTo>
                    <a:pt x="1132" y="1832"/>
                  </a:lnTo>
                  <a:lnTo>
                    <a:pt x="1127" y="1832"/>
                  </a:lnTo>
                  <a:lnTo>
                    <a:pt x="1122" y="1830"/>
                  </a:lnTo>
                  <a:lnTo>
                    <a:pt x="1119" y="1828"/>
                  </a:lnTo>
                  <a:lnTo>
                    <a:pt x="1117" y="1827"/>
                  </a:lnTo>
                  <a:lnTo>
                    <a:pt x="1119" y="1826"/>
                  </a:lnTo>
                  <a:lnTo>
                    <a:pt x="1120" y="1817"/>
                  </a:lnTo>
                  <a:lnTo>
                    <a:pt x="1121" y="1794"/>
                  </a:lnTo>
                  <a:lnTo>
                    <a:pt x="1120" y="1759"/>
                  </a:lnTo>
                  <a:lnTo>
                    <a:pt x="1118" y="1716"/>
                  </a:lnTo>
                  <a:lnTo>
                    <a:pt x="1110" y="1672"/>
                  </a:lnTo>
                  <a:lnTo>
                    <a:pt x="1095" y="1627"/>
                  </a:lnTo>
                  <a:lnTo>
                    <a:pt x="1073" y="1586"/>
                  </a:lnTo>
                  <a:lnTo>
                    <a:pt x="1040" y="1553"/>
                  </a:lnTo>
                  <a:lnTo>
                    <a:pt x="1031" y="1546"/>
                  </a:lnTo>
                  <a:lnTo>
                    <a:pt x="1021" y="1540"/>
                  </a:lnTo>
                  <a:lnTo>
                    <a:pt x="1012" y="1534"/>
                  </a:lnTo>
                  <a:lnTo>
                    <a:pt x="1000" y="1529"/>
                  </a:lnTo>
                  <a:lnTo>
                    <a:pt x="990" y="1524"/>
                  </a:lnTo>
                  <a:lnTo>
                    <a:pt x="978" y="1519"/>
                  </a:lnTo>
                  <a:lnTo>
                    <a:pt x="968" y="1516"/>
                  </a:lnTo>
                  <a:lnTo>
                    <a:pt x="956" y="1513"/>
                  </a:lnTo>
                  <a:lnTo>
                    <a:pt x="964" y="1502"/>
                  </a:lnTo>
                  <a:lnTo>
                    <a:pt x="972" y="1491"/>
                  </a:lnTo>
                  <a:lnTo>
                    <a:pt x="979" y="1478"/>
                  </a:lnTo>
                  <a:lnTo>
                    <a:pt x="984" y="1463"/>
                  </a:lnTo>
                  <a:lnTo>
                    <a:pt x="991" y="1403"/>
                  </a:lnTo>
                  <a:lnTo>
                    <a:pt x="987" y="1337"/>
                  </a:lnTo>
                  <a:lnTo>
                    <a:pt x="978" y="1278"/>
                  </a:lnTo>
                  <a:lnTo>
                    <a:pt x="969" y="1236"/>
                  </a:lnTo>
                  <a:lnTo>
                    <a:pt x="987" y="1229"/>
                  </a:lnTo>
                  <a:lnTo>
                    <a:pt x="1005" y="1223"/>
                  </a:lnTo>
                  <a:lnTo>
                    <a:pt x="1020" y="1218"/>
                  </a:lnTo>
                  <a:lnTo>
                    <a:pt x="1034" y="1212"/>
                  </a:lnTo>
                  <a:lnTo>
                    <a:pt x="1046" y="1207"/>
                  </a:lnTo>
                  <a:lnTo>
                    <a:pt x="1057" y="1203"/>
                  </a:lnTo>
                  <a:lnTo>
                    <a:pt x="1065" y="1199"/>
                  </a:lnTo>
                  <a:lnTo>
                    <a:pt x="1070" y="1197"/>
                  </a:lnTo>
                  <a:lnTo>
                    <a:pt x="1073" y="1198"/>
                  </a:lnTo>
                  <a:lnTo>
                    <a:pt x="1076" y="1198"/>
                  </a:lnTo>
                  <a:lnTo>
                    <a:pt x="1081" y="1199"/>
                  </a:lnTo>
                  <a:lnTo>
                    <a:pt x="1084" y="1200"/>
                  </a:lnTo>
                  <a:lnTo>
                    <a:pt x="1090" y="1202"/>
                  </a:lnTo>
                  <a:lnTo>
                    <a:pt x="1096" y="1202"/>
                  </a:lnTo>
                  <a:lnTo>
                    <a:pt x="1102" y="1203"/>
                  </a:lnTo>
                  <a:lnTo>
                    <a:pt x="1108" y="1204"/>
                  </a:lnTo>
                  <a:lnTo>
                    <a:pt x="1115" y="1205"/>
                  </a:lnTo>
                  <a:lnTo>
                    <a:pt x="1125" y="1207"/>
                  </a:lnTo>
                  <a:lnTo>
                    <a:pt x="1135" y="1210"/>
                  </a:lnTo>
                  <a:lnTo>
                    <a:pt x="1146" y="1213"/>
                  </a:lnTo>
                  <a:lnTo>
                    <a:pt x="1158" y="1217"/>
                  </a:lnTo>
                  <a:lnTo>
                    <a:pt x="1171" y="1220"/>
                  </a:lnTo>
                  <a:lnTo>
                    <a:pt x="1182" y="1225"/>
                  </a:lnTo>
                  <a:lnTo>
                    <a:pt x="1195" y="1228"/>
                  </a:lnTo>
                  <a:lnTo>
                    <a:pt x="1204" y="1231"/>
                  </a:lnTo>
                  <a:lnTo>
                    <a:pt x="1213" y="1234"/>
                  </a:lnTo>
                  <a:lnTo>
                    <a:pt x="1223" y="1236"/>
                  </a:lnTo>
                  <a:lnTo>
                    <a:pt x="1232" y="1240"/>
                  </a:lnTo>
                  <a:lnTo>
                    <a:pt x="1240" y="1242"/>
                  </a:lnTo>
                  <a:lnTo>
                    <a:pt x="1248" y="1244"/>
                  </a:lnTo>
                  <a:lnTo>
                    <a:pt x="1255" y="1245"/>
                  </a:lnTo>
                  <a:lnTo>
                    <a:pt x="1262" y="1248"/>
                  </a:lnTo>
                  <a:lnTo>
                    <a:pt x="1279" y="1250"/>
                  </a:lnTo>
                  <a:lnTo>
                    <a:pt x="1295" y="1249"/>
                  </a:lnTo>
                  <a:lnTo>
                    <a:pt x="1312" y="1246"/>
                  </a:lnTo>
                  <a:lnTo>
                    <a:pt x="1327" y="1242"/>
                  </a:lnTo>
                  <a:lnTo>
                    <a:pt x="1341" y="1238"/>
                  </a:lnTo>
                  <a:lnTo>
                    <a:pt x="1352" y="1234"/>
                  </a:lnTo>
                  <a:lnTo>
                    <a:pt x="1359" y="1230"/>
                  </a:lnTo>
                  <a:lnTo>
                    <a:pt x="1362" y="1229"/>
                  </a:lnTo>
                  <a:lnTo>
                    <a:pt x="1365" y="1227"/>
                  </a:lnTo>
                  <a:lnTo>
                    <a:pt x="1372" y="1228"/>
                  </a:lnTo>
                  <a:lnTo>
                    <a:pt x="1378" y="1229"/>
                  </a:lnTo>
                  <a:lnTo>
                    <a:pt x="1385" y="1231"/>
                  </a:lnTo>
                  <a:lnTo>
                    <a:pt x="1392" y="1233"/>
                  </a:lnTo>
                  <a:lnTo>
                    <a:pt x="1399" y="1235"/>
                  </a:lnTo>
                  <a:lnTo>
                    <a:pt x="1406" y="1236"/>
                  </a:lnTo>
                  <a:lnTo>
                    <a:pt x="1413" y="1238"/>
                  </a:lnTo>
                  <a:lnTo>
                    <a:pt x="1421" y="1240"/>
                  </a:lnTo>
                  <a:lnTo>
                    <a:pt x="1460" y="1249"/>
                  </a:lnTo>
                  <a:lnTo>
                    <a:pt x="1494" y="1257"/>
                  </a:lnTo>
                  <a:lnTo>
                    <a:pt x="1526" y="1264"/>
                  </a:lnTo>
                  <a:lnTo>
                    <a:pt x="1553" y="1271"/>
                  </a:lnTo>
                  <a:lnTo>
                    <a:pt x="1577" y="1276"/>
                  </a:lnTo>
                  <a:lnTo>
                    <a:pt x="1599" y="1281"/>
                  </a:lnTo>
                  <a:lnTo>
                    <a:pt x="1618" y="1284"/>
                  </a:lnTo>
                  <a:lnTo>
                    <a:pt x="1634" y="1288"/>
                  </a:lnTo>
                  <a:lnTo>
                    <a:pt x="1647" y="1290"/>
                  </a:lnTo>
                  <a:lnTo>
                    <a:pt x="1657" y="1293"/>
                  </a:lnTo>
                  <a:lnTo>
                    <a:pt x="1666" y="1295"/>
                  </a:lnTo>
                  <a:lnTo>
                    <a:pt x="1673" y="1296"/>
                  </a:lnTo>
                  <a:lnTo>
                    <a:pt x="1678" y="1297"/>
                  </a:lnTo>
                  <a:lnTo>
                    <a:pt x="1681" y="1297"/>
                  </a:lnTo>
                  <a:lnTo>
                    <a:pt x="1683" y="1298"/>
                  </a:lnTo>
                  <a:lnTo>
                    <a:pt x="1685" y="1298"/>
                  </a:lnTo>
                  <a:lnTo>
                    <a:pt x="1689" y="1298"/>
                  </a:lnTo>
                  <a:lnTo>
                    <a:pt x="1988" y="1120"/>
                  </a:lnTo>
                  <a:lnTo>
                    <a:pt x="1932" y="1107"/>
                  </a:lnTo>
                  <a:lnTo>
                    <a:pt x="1988" y="1074"/>
                  </a:lnTo>
                  <a:lnTo>
                    <a:pt x="1935" y="1064"/>
                  </a:lnTo>
                  <a:lnTo>
                    <a:pt x="1992" y="1030"/>
                  </a:lnTo>
                  <a:lnTo>
                    <a:pt x="1870" y="1005"/>
                  </a:lnTo>
                  <a:lnTo>
                    <a:pt x="1951" y="957"/>
                  </a:lnTo>
                  <a:lnTo>
                    <a:pt x="1892" y="948"/>
                  </a:lnTo>
                  <a:lnTo>
                    <a:pt x="1989" y="891"/>
                  </a:lnTo>
                  <a:lnTo>
                    <a:pt x="1930" y="886"/>
                  </a:lnTo>
                  <a:lnTo>
                    <a:pt x="2012" y="836"/>
                  </a:lnTo>
                  <a:lnTo>
                    <a:pt x="1881" y="8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21688" y="4700588"/>
              <a:ext cx="547688" cy="107950"/>
            </a:xfrm>
            <a:custGeom>
              <a:avLst/>
              <a:gdLst>
                <a:gd name="T0" fmla="*/ 463 w 689"/>
                <a:gd name="T1" fmla="*/ 136 h 136"/>
                <a:gd name="T2" fmla="*/ 455 w 689"/>
                <a:gd name="T3" fmla="*/ 135 h 136"/>
                <a:gd name="T4" fmla="*/ 441 w 689"/>
                <a:gd name="T5" fmla="*/ 133 h 136"/>
                <a:gd name="T6" fmla="*/ 422 w 689"/>
                <a:gd name="T7" fmla="*/ 128 h 136"/>
                <a:gd name="T8" fmla="*/ 396 w 689"/>
                <a:gd name="T9" fmla="*/ 124 h 136"/>
                <a:gd name="T10" fmla="*/ 363 w 689"/>
                <a:gd name="T11" fmla="*/ 116 h 136"/>
                <a:gd name="T12" fmla="*/ 320 w 689"/>
                <a:gd name="T13" fmla="*/ 106 h 136"/>
                <a:gd name="T14" fmla="*/ 268 w 689"/>
                <a:gd name="T15" fmla="*/ 95 h 136"/>
                <a:gd name="T16" fmla="*/ 207 w 689"/>
                <a:gd name="T17" fmla="*/ 80 h 136"/>
                <a:gd name="T18" fmla="*/ 160 w 689"/>
                <a:gd name="T19" fmla="*/ 68 h 136"/>
                <a:gd name="T20" fmla="*/ 120 w 689"/>
                <a:gd name="T21" fmla="*/ 59 h 136"/>
                <a:gd name="T22" fmla="*/ 86 w 689"/>
                <a:gd name="T23" fmla="*/ 50 h 136"/>
                <a:gd name="T24" fmla="*/ 59 w 689"/>
                <a:gd name="T25" fmla="*/ 43 h 136"/>
                <a:gd name="T26" fmla="*/ 38 w 689"/>
                <a:gd name="T27" fmla="*/ 37 h 136"/>
                <a:gd name="T28" fmla="*/ 21 w 689"/>
                <a:gd name="T29" fmla="*/ 33 h 136"/>
                <a:gd name="T30" fmla="*/ 8 w 689"/>
                <a:gd name="T31" fmla="*/ 29 h 136"/>
                <a:gd name="T32" fmla="*/ 0 w 689"/>
                <a:gd name="T33" fmla="*/ 27 h 136"/>
                <a:gd name="T34" fmla="*/ 2 w 689"/>
                <a:gd name="T35" fmla="*/ 19 h 136"/>
                <a:gd name="T36" fmla="*/ 5 w 689"/>
                <a:gd name="T37" fmla="*/ 12 h 136"/>
                <a:gd name="T38" fmla="*/ 17 w 689"/>
                <a:gd name="T39" fmla="*/ 15 h 136"/>
                <a:gd name="T40" fmla="*/ 32 w 689"/>
                <a:gd name="T41" fmla="*/ 20 h 136"/>
                <a:gd name="T42" fmla="*/ 51 w 689"/>
                <a:gd name="T43" fmla="*/ 25 h 136"/>
                <a:gd name="T44" fmla="*/ 73 w 689"/>
                <a:gd name="T45" fmla="*/ 30 h 136"/>
                <a:gd name="T46" fmla="*/ 99 w 689"/>
                <a:gd name="T47" fmla="*/ 37 h 136"/>
                <a:gd name="T48" fmla="*/ 130 w 689"/>
                <a:gd name="T49" fmla="*/ 45 h 136"/>
                <a:gd name="T50" fmla="*/ 166 w 689"/>
                <a:gd name="T51" fmla="*/ 55 h 136"/>
                <a:gd name="T52" fmla="*/ 206 w 689"/>
                <a:gd name="T53" fmla="*/ 64 h 136"/>
                <a:gd name="T54" fmla="*/ 280 w 689"/>
                <a:gd name="T55" fmla="*/ 81 h 136"/>
                <a:gd name="T56" fmla="*/ 339 w 689"/>
                <a:gd name="T57" fmla="*/ 94 h 136"/>
                <a:gd name="T58" fmla="*/ 385 w 689"/>
                <a:gd name="T59" fmla="*/ 104 h 136"/>
                <a:gd name="T60" fmla="*/ 419 w 689"/>
                <a:gd name="T61" fmla="*/ 111 h 136"/>
                <a:gd name="T62" fmla="*/ 444 w 689"/>
                <a:gd name="T63" fmla="*/ 117 h 136"/>
                <a:gd name="T64" fmla="*/ 460 w 689"/>
                <a:gd name="T65" fmla="*/ 119 h 136"/>
                <a:gd name="T66" fmla="*/ 468 w 689"/>
                <a:gd name="T67" fmla="*/ 121 h 136"/>
                <a:gd name="T68" fmla="*/ 471 w 689"/>
                <a:gd name="T69" fmla="*/ 121 h 136"/>
                <a:gd name="T70" fmla="*/ 680 w 689"/>
                <a:gd name="T7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" h="136">
                  <a:moveTo>
                    <a:pt x="689" y="2"/>
                  </a:moveTo>
                  <a:lnTo>
                    <a:pt x="463" y="136"/>
                  </a:lnTo>
                  <a:lnTo>
                    <a:pt x="460" y="136"/>
                  </a:lnTo>
                  <a:lnTo>
                    <a:pt x="455" y="135"/>
                  </a:lnTo>
                  <a:lnTo>
                    <a:pt x="449" y="134"/>
                  </a:lnTo>
                  <a:lnTo>
                    <a:pt x="441" y="133"/>
                  </a:lnTo>
                  <a:lnTo>
                    <a:pt x="433" y="131"/>
                  </a:lnTo>
                  <a:lnTo>
                    <a:pt x="422" y="128"/>
                  </a:lnTo>
                  <a:lnTo>
                    <a:pt x="410" y="126"/>
                  </a:lnTo>
                  <a:lnTo>
                    <a:pt x="396" y="124"/>
                  </a:lnTo>
                  <a:lnTo>
                    <a:pt x="380" y="120"/>
                  </a:lnTo>
                  <a:lnTo>
                    <a:pt x="363" y="116"/>
                  </a:lnTo>
                  <a:lnTo>
                    <a:pt x="342" y="111"/>
                  </a:lnTo>
                  <a:lnTo>
                    <a:pt x="320" y="106"/>
                  </a:lnTo>
                  <a:lnTo>
                    <a:pt x="296" y="101"/>
                  </a:lnTo>
                  <a:lnTo>
                    <a:pt x="268" y="95"/>
                  </a:lnTo>
                  <a:lnTo>
                    <a:pt x="240" y="88"/>
                  </a:lnTo>
                  <a:lnTo>
                    <a:pt x="207" y="80"/>
                  </a:lnTo>
                  <a:lnTo>
                    <a:pt x="183" y="74"/>
                  </a:lnTo>
                  <a:lnTo>
                    <a:pt x="160" y="68"/>
                  </a:lnTo>
                  <a:lnTo>
                    <a:pt x="139" y="64"/>
                  </a:lnTo>
                  <a:lnTo>
                    <a:pt x="120" y="59"/>
                  </a:lnTo>
                  <a:lnTo>
                    <a:pt x="102" y="55"/>
                  </a:lnTo>
                  <a:lnTo>
                    <a:pt x="86" y="50"/>
                  </a:lnTo>
                  <a:lnTo>
                    <a:pt x="73" y="47"/>
                  </a:lnTo>
                  <a:lnTo>
                    <a:pt x="59" y="43"/>
                  </a:lnTo>
                  <a:lnTo>
                    <a:pt x="47" y="41"/>
                  </a:lnTo>
                  <a:lnTo>
                    <a:pt x="38" y="37"/>
                  </a:lnTo>
                  <a:lnTo>
                    <a:pt x="29" y="35"/>
                  </a:lnTo>
                  <a:lnTo>
                    <a:pt x="21" y="33"/>
                  </a:lnTo>
                  <a:lnTo>
                    <a:pt x="14" y="32"/>
                  </a:lnTo>
                  <a:lnTo>
                    <a:pt x="8" y="29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10" y="14"/>
                  </a:lnTo>
                  <a:lnTo>
                    <a:pt x="17" y="15"/>
                  </a:lnTo>
                  <a:lnTo>
                    <a:pt x="24" y="18"/>
                  </a:lnTo>
                  <a:lnTo>
                    <a:pt x="32" y="20"/>
                  </a:lnTo>
                  <a:lnTo>
                    <a:pt x="40" y="22"/>
                  </a:lnTo>
                  <a:lnTo>
                    <a:pt x="51" y="25"/>
                  </a:lnTo>
                  <a:lnTo>
                    <a:pt x="61" y="28"/>
                  </a:lnTo>
                  <a:lnTo>
                    <a:pt x="73" y="30"/>
                  </a:lnTo>
                  <a:lnTo>
                    <a:pt x="85" y="34"/>
                  </a:lnTo>
                  <a:lnTo>
                    <a:pt x="99" y="37"/>
                  </a:lnTo>
                  <a:lnTo>
                    <a:pt x="114" y="42"/>
                  </a:lnTo>
                  <a:lnTo>
                    <a:pt x="130" y="45"/>
                  </a:lnTo>
                  <a:lnTo>
                    <a:pt x="146" y="50"/>
                  </a:lnTo>
                  <a:lnTo>
                    <a:pt x="166" y="55"/>
                  </a:lnTo>
                  <a:lnTo>
                    <a:pt x="185" y="59"/>
                  </a:lnTo>
                  <a:lnTo>
                    <a:pt x="206" y="64"/>
                  </a:lnTo>
                  <a:lnTo>
                    <a:pt x="245" y="73"/>
                  </a:lnTo>
                  <a:lnTo>
                    <a:pt x="280" y="81"/>
                  </a:lnTo>
                  <a:lnTo>
                    <a:pt x="311" y="88"/>
                  </a:lnTo>
                  <a:lnTo>
                    <a:pt x="339" y="94"/>
                  </a:lnTo>
                  <a:lnTo>
                    <a:pt x="364" y="100"/>
                  </a:lnTo>
                  <a:lnTo>
                    <a:pt x="385" y="104"/>
                  </a:lnTo>
                  <a:lnTo>
                    <a:pt x="403" y="109"/>
                  </a:lnTo>
                  <a:lnTo>
                    <a:pt x="419" y="111"/>
                  </a:lnTo>
                  <a:lnTo>
                    <a:pt x="433" y="115"/>
                  </a:lnTo>
                  <a:lnTo>
                    <a:pt x="444" y="117"/>
                  </a:lnTo>
                  <a:lnTo>
                    <a:pt x="453" y="118"/>
                  </a:lnTo>
                  <a:lnTo>
                    <a:pt x="460" y="119"/>
                  </a:lnTo>
                  <a:lnTo>
                    <a:pt x="464" y="120"/>
                  </a:lnTo>
                  <a:lnTo>
                    <a:pt x="468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6" y="123"/>
                  </a:lnTo>
                  <a:lnTo>
                    <a:pt x="680" y="0"/>
                  </a:lnTo>
                  <a:lnTo>
                    <a:pt x="68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8054976" y="4546601"/>
              <a:ext cx="122238" cy="184150"/>
            </a:xfrm>
            <a:custGeom>
              <a:avLst/>
              <a:gdLst>
                <a:gd name="T0" fmla="*/ 78 w 152"/>
                <a:gd name="T1" fmla="*/ 230 h 231"/>
                <a:gd name="T2" fmla="*/ 76 w 152"/>
                <a:gd name="T3" fmla="*/ 223 h 231"/>
                <a:gd name="T4" fmla="*/ 73 w 152"/>
                <a:gd name="T5" fmla="*/ 214 h 231"/>
                <a:gd name="T6" fmla="*/ 69 w 152"/>
                <a:gd name="T7" fmla="*/ 204 h 231"/>
                <a:gd name="T8" fmla="*/ 65 w 152"/>
                <a:gd name="T9" fmla="*/ 192 h 231"/>
                <a:gd name="T10" fmla="*/ 60 w 152"/>
                <a:gd name="T11" fmla="*/ 180 h 231"/>
                <a:gd name="T12" fmla="*/ 54 w 152"/>
                <a:gd name="T13" fmla="*/ 167 h 231"/>
                <a:gd name="T14" fmla="*/ 50 w 152"/>
                <a:gd name="T15" fmla="*/ 153 h 231"/>
                <a:gd name="T16" fmla="*/ 44 w 152"/>
                <a:gd name="T17" fmla="*/ 140 h 231"/>
                <a:gd name="T18" fmla="*/ 37 w 152"/>
                <a:gd name="T19" fmla="*/ 127 h 231"/>
                <a:gd name="T20" fmla="*/ 31 w 152"/>
                <a:gd name="T21" fmla="*/ 113 h 231"/>
                <a:gd name="T22" fmla="*/ 24 w 152"/>
                <a:gd name="T23" fmla="*/ 100 h 231"/>
                <a:gd name="T24" fmla="*/ 18 w 152"/>
                <a:gd name="T25" fmla="*/ 89 h 231"/>
                <a:gd name="T26" fmla="*/ 13 w 152"/>
                <a:gd name="T27" fmla="*/ 78 h 231"/>
                <a:gd name="T28" fmla="*/ 7 w 152"/>
                <a:gd name="T29" fmla="*/ 69 h 231"/>
                <a:gd name="T30" fmla="*/ 3 w 152"/>
                <a:gd name="T31" fmla="*/ 62 h 231"/>
                <a:gd name="T32" fmla="*/ 0 w 152"/>
                <a:gd name="T33" fmla="*/ 56 h 231"/>
                <a:gd name="T34" fmla="*/ 8 w 152"/>
                <a:gd name="T35" fmla="*/ 0 h 231"/>
                <a:gd name="T36" fmla="*/ 18 w 152"/>
                <a:gd name="T37" fmla="*/ 12 h 231"/>
                <a:gd name="T38" fmla="*/ 30 w 152"/>
                <a:gd name="T39" fmla="*/ 27 h 231"/>
                <a:gd name="T40" fmla="*/ 43 w 152"/>
                <a:gd name="T41" fmla="*/ 45 h 231"/>
                <a:gd name="T42" fmla="*/ 56 w 152"/>
                <a:gd name="T43" fmla="*/ 63 h 231"/>
                <a:gd name="T44" fmla="*/ 70 w 152"/>
                <a:gd name="T45" fmla="*/ 82 h 231"/>
                <a:gd name="T46" fmla="*/ 83 w 152"/>
                <a:gd name="T47" fmla="*/ 99 h 231"/>
                <a:gd name="T48" fmla="*/ 96 w 152"/>
                <a:gd name="T49" fmla="*/ 117 h 231"/>
                <a:gd name="T50" fmla="*/ 106 w 152"/>
                <a:gd name="T51" fmla="*/ 133 h 231"/>
                <a:gd name="T52" fmla="*/ 112 w 152"/>
                <a:gd name="T53" fmla="*/ 145 h 231"/>
                <a:gd name="T54" fmla="*/ 119 w 152"/>
                <a:gd name="T55" fmla="*/ 156 h 231"/>
                <a:gd name="T56" fmla="*/ 126 w 152"/>
                <a:gd name="T57" fmla="*/ 170 h 231"/>
                <a:gd name="T58" fmla="*/ 131 w 152"/>
                <a:gd name="T59" fmla="*/ 183 h 231"/>
                <a:gd name="T60" fmla="*/ 138 w 152"/>
                <a:gd name="T61" fmla="*/ 197 h 231"/>
                <a:gd name="T62" fmla="*/ 143 w 152"/>
                <a:gd name="T63" fmla="*/ 209 h 231"/>
                <a:gd name="T64" fmla="*/ 149 w 152"/>
                <a:gd name="T65" fmla="*/ 221 h 231"/>
                <a:gd name="T66" fmla="*/ 152 w 152"/>
                <a:gd name="T67" fmla="*/ 230 h 231"/>
                <a:gd name="T68" fmla="*/ 143 w 152"/>
                <a:gd name="T69" fmla="*/ 230 h 231"/>
                <a:gd name="T70" fmla="*/ 135 w 152"/>
                <a:gd name="T71" fmla="*/ 231 h 231"/>
                <a:gd name="T72" fmla="*/ 126 w 152"/>
                <a:gd name="T73" fmla="*/ 231 h 231"/>
                <a:gd name="T74" fmla="*/ 116 w 152"/>
                <a:gd name="T75" fmla="*/ 231 h 231"/>
                <a:gd name="T76" fmla="*/ 107 w 152"/>
                <a:gd name="T77" fmla="*/ 231 h 231"/>
                <a:gd name="T78" fmla="*/ 97 w 152"/>
                <a:gd name="T79" fmla="*/ 231 h 231"/>
                <a:gd name="T80" fmla="*/ 88 w 152"/>
                <a:gd name="T81" fmla="*/ 230 h 231"/>
                <a:gd name="T82" fmla="*/ 78 w 152"/>
                <a:gd name="T83" fmla="*/ 2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2" h="231">
                  <a:moveTo>
                    <a:pt x="78" y="230"/>
                  </a:moveTo>
                  <a:lnTo>
                    <a:pt x="76" y="223"/>
                  </a:lnTo>
                  <a:lnTo>
                    <a:pt x="73" y="214"/>
                  </a:lnTo>
                  <a:lnTo>
                    <a:pt x="69" y="204"/>
                  </a:lnTo>
                  <a:lnTo>
                    <a:pt x="65" y="192"/>
                  </a:lnTo>
                  <a:lnTo>
                    <a:pt x="60" y="180"/>
                  </a:lnTo>
                  <a:lnTo>
                    <a:pt x="54" y="167"/>
                  </a:lnTo>
                  <a:lnTo>
                    <a:pt x="50" y="153"/>
                  </a:lnTo>
                  <a:lnTo>
                    <a:pt x="44" y="140"/>
                  </a:lnTo>
                  <a:lnTo>
                    <a:pt x="37" y="127"/>
                  </a:lnTo>
                  <a:lnTo>
                    <a:pt x="31" y="113"/>
                  </a:lnTo>
                  <a:lnTo>
                    <a:pt x="24" y="100"/>
                  </a:lnTo>
                  <a:lnTo>
                    <a:pt x="18" y="89"/>
                  </a:lnTo>
                  <a:lnTo>
                    <a:pt x="13" y="78"/>
                  </a:lnTo>
                  <a:lnTo>
                    <a:pt x="7" y="69"/>
                  </a:lnTo>
                  <a:lnTo>
                    <a:pt x="3" y="62"/>
                  </a:lnTo>
                  <a:lnTo>
                    <a:pt x="0" y="56"/>
                  </a:lnTo>
                  <a:lnTo>
                    <a:pt x="8" y="0"/>
                  </a:lnTo>
                  <a:lnTo>
                    <a:pt x="18" y="12"/>
                  </a:lnTo>
                  <a:lnTo>
                    <a:pt x="30" y="27"/>
                  </a:lnTo>
                  <a:lnTo>
                    <a:pt x="43" y="45"/>
                  </a:lnTo>
                  <a:lnTo>
                    <a:pt x="56" y="63"/>
                  </a:lnTo>
                  <a:lnTo>
                    <a:pt x="70" y="82"/>
                  </a:lnTo>
                  <a:lnTo>
                    <a:pt x="83" y="99"/>
                  </a:lnTo>
                  <a:lnTo>
                    <a:pt x="96" y="117"/>
                  </a:lnTo>
                  <a:lnTo>
                    <a:pt x="106" y="133"/>
                  </a:lnTo>
                  <a:lnTo>
                    <a:pt x="112" y="145"/>
                  </a:lnTo>
                  <a:lnTo>
                    <a:pt x="119" y="156"/>
                  </a:lnTo>
                  <a:lnTo>
                    <a:pt x="126" y="170"/>
                  </a:lnTo>
                  <a:lnTo>
                    <a:pt x="131" y="183"/>
                  </a:lnTo>
                  <a:lnTo>
                    <a:pt x="138" y="197"/>
                  </a:lnTo>
                  <a:lnTo>
                    <a:pt x="143" y="209"/>
                  </a:lnTo>
                  <a:lnTo>
                    <a:pt x="149" y="221"/>
                  </a:lnTo>
                  <a:lnTo>
                    <a:pt x="152" y="230"/>
                  </a:lnTo>
                  <a:lnTo>
                    <a:pt x="143" y="230"/>
                  </a:lnTo>
                  <a:lnTo>
                    <a:pt x="135" y="231"/>
                  </a:lnTo>
                  <a:lnTo>
                    <a:pt x="126" y="231"/>
                  </a:lnTo>
                  <a:lnTo>
                    <a:pt x="116" y="231"/>
                  </a:lnTo>
                  <a:lnTo>
                    <a:pt x="107" y="231"/>
                  </a:lnTo>
                  <a:lnTo>
                    <a:pt x="97" y="231"/>
                  </a:lnTo>
                  <a:lnTo>
                    <a:pt x="88" y="230"/>
                  </a:lnTo>
                  <a:lnTo>
                    <a:pt x="78" y="23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7734301" y="4522788"/>
              <a:ext cx="307975" cy="58738"/>
            </a:xfrm>
            <a:custGeom>
              <a:avLst/>
              <a:gdLst>
                <a:gd name="T0" fmla="*/ 2 w 389"/>
                <a:gd name="T1" fmla="*/ 68 h 74"/>
                <a:gd name="T2" fmla="*/ 0 w 389"/>
                <a:gd name="T3" fmla="*/ 41 h 74"/>
                <a:gd name="T4" fmla="*/ 389 w 389"/>
                <a:gd name="T5" fmla="*/ 0 h 74"/>
                <a:gd name="T6" fmla="*/ 378 w 389"/>
                <a:gd name="T7" fmla="*/ 74 h 74"/>
                <a:gd name="T8" fmla="*/ 2 w 389"/>
                <a:gd name="T9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74">
                  <a:moveTo>
                    <a:pt x="2" y="68"/>
                  </a:moveTo>
                  <a:lnTo>
                    <a:pt x="0" y="41"/>
                  </a:lnTo>
                  <a:lnTo>
                    <a:pt x="389" y="0"/>
                  </a:lnTo>
                  <a:lnTo>
                    <a:pt x="378" y="74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423276" y="4651376"/>
              <a:ext cx="550863" cy="122238"/>
            </a:xfrm>
            <a:custGeom>
              <a:avLst/>
              <a:gdLst>
                <a:gd name="T0" fmla="*/ 469 w 695"/>
                <a:gd name="T1" fmla="*/ 155 h 155"/>
                <a:gd name="T2" fmla="*/ 461 w 695"/>
                <a:gd name="T3" fmla="*/ 153 h 155"/>
                <a:gd name="T4" fmla="*/ 447 w 695"/>
                <a:gd name="T5" fmla="*/ 150 h 155"/>
                <a:gd name="T6" fmla="*/ 428 w 695"/>
                <a:gd name="T7" fmla="*/ 147 h 155"/>
                <a:gd name="T8" fmla="*/ 401 w 695"/>
                <a:gd name="T9" fmla="*/ 141 h 155"/>
                <a:gd name="T10" fmla="*/ 368 w 695"/>
                <a:gd name="T11" fmla="*/ 133 h 155"/>
                <a:gd name="T12" fmla="*/ 325 w 695"/>
                <a:gd name="T13" fmla="*/ 124 h 155"/>
                <a:gd name="T14" fmla="*/ 274 w 695"/>
                <a:gd name="T15" fmla="*/ 112 h 155"/>
                <a:gd name="T16" fmla="*/ 212 w 695"/>
                <a:gd name="T17" fmla="*/ 97 h 155"/>
                <a:gd name="T18" fmla="*/ 166 w 695"/>
                <a:gd name="T19" fmla="*/ 87 h 155"/>
                <a:gd name="T20" fmla="*/ 127 w 695"/>
                <a:gd name="T21" fmla="*/ 76 h 155"/>
                <a:gd name="T22" fmla="*/ 95 w 695"/>
                <a:gd name="T23" fmla="*/ 68 h 155"/>
                <a:gd name="T24" fmla="*/ 67 w 695"/>
                <a:gd name="T25" fmla="*/ 61 h 155"/>
                <a:gd name="T26" fmla="*/ 45 w 695"/>
                <a:gd name="T27" fmla="*/ 56 h 155"/>
                <a:gd name="T28" fmla="*/ 29 w 695"/>
                <a:gd name="T29" fmla="*/ 51 h 155"/>
                <a:gd name="T30" fmla="*/ 16 w 695"/>
                <a:gd name="T31" fmla="*/ 48 h 155"/>
                <a:gd name="T32" fmla="*/ 7 w 695"/>
                <a:gd name="T33" fmla="*/ 44 h 155"/>
                <a:gd name="T34" fmla="*/ 6 w 695"/>
                <a:gd name="T35" fmla="*/ 29 h 155"/>
                <a:gd name="T36" fmla="*/ 0 w 695"/>
                <a:gd name="T37" fmla="*/ 14 h 155"/>
                <a:gd name="T38" fmla="*/ 32 w 695"/>
                <a:gd name="T39" fmla="*/ 22 h 155"/>
                <a:gd name="T40" fmla="*/ 70 w 695"/>
                <a:gd name="T41" fmla="*/ 31 h 155"/>
                <a:gd name="T42" fmla="*/ 113 w 695"/>
                <a:gd name="T43" fmla="*/ 42 h 155"/>
                <a:gd name="T44" fmla="*/ 160 w 695"/>
                <a:gd name="T45" fmla="*/ 53 h 155"/>
                <a:gd name="T46" fmla="*/ 234 w 695"/>
                <a:gd name="T47" fmla="*/ 71 h 155"/>
                <a:gd name="T48" fmla="*/ 293 w 695"/>
                <a:gd name="T49" fmla="*/ 84 h 155"/>
                <a:gd name="T50" fmla="*/ 339 w 695"/>
                <a:gd name="T51" fmla="*/ 95 h 155"/>
                <a:gd name="T52" fmla="*/ 373 w 695"/>
                <a:gd name="T53" fmla="*/ 102 h 155"/>
                <a:gd name="T54" fmla="*/ 398 w 695"/>
                <a:gd name="T55" fmla="*/ 107 h 155"/>
                <a:gd name="T56" fmla="*/ 413 w 695"/>
                <a:gd name="T57" fmla="*/ 110 h 155"/>
                <a:gd name="T58" fmla="*/ 422 w 695"/>
                <a:gd name="T59" fmla="*/ 112 h 155"/>
                <a:gd name="T60" fmla="*/ 424 w 695"/>
                <a:gd name="T61" fmla="*/ 112 h 155"/>
                <a:gd name="T62" fmla="*/ 617 w 695"/>
                <a:gd name="T63" fmla="*/ 0 h 155"/>
                <a:gd name="T64" fmla="*/ 695 w 695"/>
                <a:gd name="T65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5" h="155">
                  <a:moveTo>
                    <a:pt x="695" y="19"/>
                  </a:moveTo>
                  <a:lnTo>
                    <a:pt x="469" y="155"/>
                  </a:lnTo>
                  <a:lnTo>
                    <a:pt x="466" y="153"/>
                  </a:lnTo>
                  <a:lnTo>
                    <a:pt x="461" y="153"/>
                  </a:lnTo>
                  <a:lnTo>
                    <a:pt x="455" y="151"/>
                  </a:lnTo>
                  <a:lnTo>
                    <a:pt x="447" y="150"/>
                  </a:lnTo>
                  <a:lnTo>
                    <a:pt x="438" y="149"/>
                  </a:lnTo>
                  <a:lnTo>
                    <a:pt x="428" y="147"/>
                  </a:lnTo>
                  <a:lnTo>
                    <a:pt x="416" y="143"/>
                  </a:lnTo>
                  <a:lnTo>
                    <a:pt x="401" y="141"/>
                  </a:lnTo>
                  <a:lnTo>
                    <a:pt x="386" y="137"/>
                  </a:lnTo>
                  <a:lnTo>
                    <a:pt x="368" y="133"/>
                  </a:lnTo>
                  <a:lnTo>
                    <a:pt x="348" y="128"/>
                  </a:lnTo>
                  <a:lnTo>
                    <a:pt x="325" y="124"/>
                  </a:lnTo>
                  <a:lnTo>
                    <a:pt x="301" y="118"/>
                  </a:lnTo>
                  <a:lnTo>
                    <a:pt x="274" y="112"/>
                  </a:lnTo>
                  <a:lnTo>
                    <a:pt x="244" y="105"/>
                  </a:lnTo>
                  <a:lnTo>
                    <a:pt x="212" y="97"/>
                  </a:lnTo>
                  <a:lnTo>
                    <a:pt x="188" y="91"/>
                  </a:lnTo>
                  <a:lnTo>
                    <a:pt x="166" y="87"/>
                  </a:lnTo>
                  <a:lnTo>
                    <a:pt x="145" y="81"/>
                  </a:lnTo>
                  <a:lnTo>
                    <a:pt x="127" y="76"/>
                  </a:lnTo>
                  <a:lnTo>
                    <a:pt x="110" y="73"/>
                  </a:lnTo>
                  <a:lnTo>
                    <a:pt x="95" y="68"/>
                  </a:lnTo>
                  <a:lnTo>
                    <a:pt x="80" y="65"/>
                  </a:lnTo>
                  <a:lnTo>
                    <a:pt x="67" y="61"/>
                  </a:lnTo>
                  <a:lnTo>
                    <a:pt x="55" y="58"/>
                  </a:lnTo>
                  <a:lnTo>
                    <a:pt x="45" y="56"/>
                  </a:lnTo>
                  <a:lnTo>
                    <a:pt x="37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8"/>
                  </a:lnTo>
                  <a:lnTo>
                    <a:pt x="12" y="45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6" y="29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16" y="18"/>
                  </a:lnTo>
                  <a:lnTo>
                    <a:pt x="32" y="22"/>
                  </a:lnTo>
                  <a:lnTo>
                    <a:pt x="51" y="27"/>
                  </a:lnTo>
                  <a:lnTo>
                    <a:pt x="70" y="31"/>
                  </a:lnTo>
                  <a:lnTo>
                    <a:pt x="91" y="36"/>
                  </a:lnTo>
                  <a:lnTo>
                    <a:pt x="113" y="42"/>
                  </a:lnTo>
                  <a:lnTo>
                    <a:pt x="136" y="48"/>
                  </a:lnTo>
                  <a:lnTo>
                    <a:pt x="160" y="53"/>
                  </a:lnTo>
                  <a:lnTo>
                    <a:pt x="199" y="62"/>
                  </a:lnTo>
                  <a:lnTo>
                    <a:pt x="234" y="71"/>
                  </a:lnTo>
                  <a:lnTo>
                    <a:pt x="265" y="77"/>
                  </a:lnTo>
                  <a:lnTo>
                    <a:pt x="293" y="84"/>
                  </a:lnTo>
                  <a:lnTo>
                    <a:pt x="318" y="90"/>
                  </a:lnTo>
                  <a:lnTo>
                    <a:pt x="339" y="95"/>
                  </a:lnTo>
                  <a:lnTo>
                    <a:pt x="357" y="98"/>
                  </a:lnTo>
                  <a:lnTo>
                    <a:pt x="373" y="102"/>
                  </a:lnTo>
                  <a:lnTo>
                    <a:pt x="386" y="105"/>
                  </a:lnTo>
                  <a:lnTo>
                    <a:pt x="398" y="107"/>
                  </a:lnTo>
                  <a:lnTo>
                    <a:pt x="407" y="109"/>
                  </a:lnTo>
                  <a:lnTo>
                    <a:pt x="413" y="110"/>
                  </a:lnTo>
                  <a:lnTo>
                    <a:pt x="418" y="111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30" y="112"/>
                  </a:lnTo>
                  <a:lnTo>
                    <a:pt x="617" y="0"/>
                  </a:lnTo>
                  <a:lnTo>
                    <a:pt x="617" y="3"/>
                  </a:lnTo>
                  <a:lnTo>
                    <a:pt x="69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8370888" y="4608513"/>
              <a:ext cx="565150" cy="107950"/>
            </a:xfrm>
            <a:custGeom>
              <a:avLst/>
              <a:gdLst>
                <a:gd name="T0" fmla="*/ 490 w 714"/>
                <a:gd name="T1" fmla="*/ 136 h 136"/>
                <a:gd name="T2" fmla="*/ 482 w 714"/>
                <a:gd name="T3" fmla="*/ 135 h 136"/>
                <a:gd name="T4" fmla="*/ 468 w 714"/>
                <a:gd name="T5" fmla="*/ 133 h 136"/>
                <a:gd name="T6" fmla="*/ 449 w 714"/>
                <a:gd name="T7" fmla="*/ 128 h 136"/>
                <a:gd name="T8" fmla="*/ 422 w 714"/>
                <a:gd name="T9" fmla="*/ 122 h 136"/>
                <a:gd name="T10" fmla="*/ 389 w 714"/>
                <a:gd name="T11" fmla="*/ 115 h 136"/>
                <a:gd name="T12" fmla="*/ 346 w 714"/>
                <a:gd name="T13" fmla="*/ 106 h 136"/>
                <a:gd name="T14" fmla="*/ 295 w 714"/>
                <a:gd name="T15" fmla="*/ 93 h 136"/>
                <a:gd name="T16" fmla="*/ 233 w 714"/>
                <a:gd name="T17" fmla="*/ 80 h 136"/>
                <a:gd name="T18" fmla="*/ 191 w 714"/>
                <a:gd name="T19" fmla="*/ 69 h 136"/>
                <a:gd name="T20" fmla="*/ 151 w 714"/>
                <a:gd name="T21" fmla="*/ 60 h 136"/>
                <a:gd name="T22" fmla="*/ 118 w 714"/>
                <a:gd name="T23" fmla="*/ 52 h 136"/>
                <a:gd name="T24" fmla="*/ 87 w 714"/>
                <a:gd name="T25" fmla="*/ 44 h 136"/>
                <a:gd name="T26" fmla="*/ 60 w 714"/>
                <a:gd name="T27" fmla="*/ 37 h 136"/>
                <a:gd name="T28" fmla="*/ 37 w 714"/>
                <a:gd name="T29" fmla="*/ 31 h 136"/>
                <a:gd name="T30" fmla="*/ 17 w 714"/>
                <a:gd name="T31" fmla="*/ 27 h 136"/>
                <a:gd name="T32" fmla="*/ 0 w 714"/>
                <a:gd name="T33" fmla="*/ 22 h 136"/>
                <a:gd name="T34" fmla="*/ 79 w 714"/>
                <a:gd name="T35" fmla="*/ 2 h 136"/>
                <a:gd name="T36" fmla="*/ 97 w 714"/>
                <a:gd name="T37" fmla="*/ 6 h 136"/>
                <a:gd name="T38" fmla="*/ 118 w 714"/>
                <a:gd name="T39" fmla="*/ 11 h 136"/>
                <a:gd name="T40" fmla="*/ 141 w 714"/>
                <a:gd name="T41" fmla="*/ 16 h 136"/>
                <a:gd name="T42" fmla="*/ 164 w 714"/>
                <a:gd name="T43" fmla="*/ 21 h 136"/>
                <a:gd name="T44" fmla="*/ 189 w 714"/>
                <a:gd name="T45" fmla="*/ 27 h 136"/>
                <a:gd name="T46" fmla="*/ 217 w 714"/>
                <a:gd name="T47" fmla="*/ 32 h 136"/>
                <a:gd name="T48" fmla="*/ 246 w 714"/>
                <a:gd name="T49" fmla="*/ 39 h 136"/>
                <a:gd name="T50" fmla="*/ 300 w 714"/>
                <a:gd name="T51" fmla="*/ 52 h 136"/>
                <a:gd name="T52" fmla="*/ 366 w 714"/>
                <a:gd name="T53" fmla="*/ 67 h 136"/>
                <a:gd name="T54" fmla="*/ 419 w 714"/>
                <a:gd name="T55" fmla="*/ 80 h 136"/>
                <a:gd name="T56" fmla="*/ 458 w 714"/>
                <a:gd name="T57" fmla="*/ 88 h 136"/>
                <a:gd name="T58" fmla="*/ 487 w 714"/>
                <a:gd name="T59" fmla="*/ 93 h 136"/>
                <a:gd name="T60" fmla="*/ 507 w 714"/>
                <a:gd name="T61" fmla="*/ 98 h 136"/>
                <a:gd name="T62" fmla="*/ 519 w 714"/>
                <a:gd name="T63" fmla="*/ 100 h 136"/>
                <a:gd name="T64" fmla="*/ 524 w 714"/>
                <a:gd name="T65" fmla="*/ 102 h 136"/>
                <a:gd name="T66" fmla="*/ 530 w 714"/>
                <a:gd name="T67" fmla="*/ 102 h 136"/>
                <a:gd name="T68" fmla="*/ 714 w 714"/>
                <a:gd name="T69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4" h="136">
                  <a:moveTo>
                    <a:pt x="714" y="4"/>
                  </a:moveTo>
                  <a:lnTo>
                    <a:pt x="490" y="136"/>
                  </a:lnTo>
                  <a:lnTo>
                    <a:pt x="487" y="136"/>
                  </a:lnTo>
                  <a:lnTo>
                    <a:pt x="482" y="135"/>
                  </a:lnTo>
                  <a:lnTo>
                    <a:pt x="476" y="134"/>
                  </a:lnTo>
                  <a:lnTo>
                    <a:pt x="468" y="133"/>
                  </a:lnTo>
                  <a:lnTo>
                    <a:pt x="459" y="130"/>
                  </a:lnTo>
                  <a:lnTo>
                    <a:pt x="449" y="128"/>
                  </a:lnTo>
                  <a:lnTo>
                    <a:pt x="437" y="126"/>
                  </a:lnTo>
                  <a:lnTo>
                    <a:pt x="422" y="122"/>
                  </a:lnTo>
                  <a:lnTo>
                    <a:pt x="407" y="119"/>
                  </a:lnTo>
                  <a:lnTo>
                    <a:pt x="389" y="115"/>
                  </a:lnTo>
                  <a:lnTo>
                    <a:pt x="369" y="111"/>
                  </a:lnTo>
                  <a:lnTo>
                    <a:pt x="346" y="106"/>
                  </a:lnTo>
                  <a:lnTo>
                    <a:pt x="322" y="100"/>
                  </a:lnTo>
                  <a:lnTo>
                    <a:pt x="295" y="93"/>
                  </a:lnTo>
                  <a:lnTo>
                    <a:pt x="265" y="87"/>
                  </a:lnTo>
                  <a:lnTo>
                    <a:pt x="233" y="80"/>
                  </a:lnTo>
                  <a:lnTo>
                    <a:pt x="211" y="74"/>
                  </a:lnTo>
                  <a:lnTo>
                    <a:pt x="191" y="69"/>
                  </a:lnTo>
                  <a:lnTo>
                    <a:pt x="171" y="65"/>
                  </a:lnTo>
                  <a:lnTo>
                    <a:pt x="151" y="60"/>
                  </a:lnTo>
                  <a:lnTo>
                    <a:pt x="134" y="55"/>
                  </a:lnTo>
                  <a:lnTo>
                    <a:pt x="118" y="52"/>
                  </a:lnTo>
                  <a:lnTo>
                    <a:pt x="102" y="47"/>
                  </a:lnTo>
                  <a:lnTo>
                    <a:pt x="87" y="44"/>
                  </a:lnTo>
                  <a:lnTo>
                    <a:pt x="73" y="40"/>
                  </a:lnTo>
                  <a:lnTo>
                    <a:pt x="60" y="37"/>
                  </a:lnTo>
                  <a:lnTo>
                    <a:pt x="48" y="35"/>
                  </a:lnTo>
                  <a:lnTo>
                    <a:pt x="37" y="31"/>
                  </a:lnTo>
                  <a:lnTo>
                    <a:pt x="27" y="29"/>
                  </a:lnTo>
                  <a:lnTo>
                    <a:pt x="17" y="27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70" y="0"/>
                  </a:lnTo>
                  <a:lnTo>
                    <a:pt x="79" y="2"/>
                  </a:lnTo>
                  <a:lnTo>
                    <a:pt x="88" y="5"/>
                  </a:lnTo>
                  <a:lnTo>
                    <a:pt x="97" y="6"/>
                  </a:lnTo>
                  <a:lnTo>
                    <a:pt x="108" y="8"/>
                  </a:lnTo>
                  <a:lnTo>
                    <a:pt x="118" y="11"/>
                  </a:lnTo>
                  <a:lnTo>
                    <a:pt x="129" y="13"/>
                  </a:lnTo>
                  <a:lnTo>
                    <a:pt x="141" y="16"/>
                  </a:lnTo>
                  <a:lnTo>
                    <a:pt x="153" y="19"/>
                  </a:lnTo>
                  <a:lnTo>
                    <a:pt x="164" y="21"/>
                  </a:lnTo>
                  <a:lnTo>
                    <a:pt x="177" y="24"/>
                  </a:lnTo>
                  <a:lnTo>
                    <a:pt x="189" y="27"/>
                  </a:lnTo>
                  <a:lnTo>
                    <a:pt x="203" y="30"/>
                  </a:lnTo>
                  <a:lnTo>
                    <a:pt x="217" y="32"/>
                  </a:lnTo>
                  <a:lnTo>
                    <a:pt x="231" y="36"/>
                  </a:lnTo>
                  <a:lnTo>
                    <a:pt x="246" y="39"/>
                  </a:lnTo>
                  <a:lnTo>
                    <a:pt x="261" y="43"/>
                  </a:lnTo>
                  <a:lnTo>
                    <a:pt x="300" y="52"/>
                  </a:lnTo>
                  <a:lnTo>
                    <a:pt x="335" y="60"/>
                  </a:lnTo>
                  <a:lnTo>
                    <a:pt x="366" y="67"/>
                  </a:lnTo>
                  <a:lnTo>
                    <a:pt x="393" y="74"/>
                  </a:lnTo>
                  <a:lnTo>
                    <a:pt x="419" y="80"/>
                  </a:lnTo>
                  <a:lnTo>
                    <a:pt x="439" y="84"/>
                  </a:lnTo>
                  <a:lnTo>
                    <a:pt x="458" y="88"/>
                  </a:lnTo>
                  <a:lnTo>
                    <a:pt x="474" y="91"/>
                  </a:lnTo>
                  <a:lnTo>
                    <a:pt x="487" y="93"/>
                  </a:lnTo>
                  <a:lnTo>
                    <a:pt x="498" y="96"/>
                  </a:lnTo>
                  <a:lnTo>
                    <a:pt x="507" y="98"/>
                  </a:lnTo>
                  <a:lnTo>
                    <a:pt x="513" y="99"/>
                  </a:lnTo>
                  <a:lnTo>
                    <a:pt x="519" y="100"/>
                  </a:lnTo>
                  <a:lnTo>
                    <a:pt x="522" y="100"/>
                  </a:lnTo>
                  <a:lnTo>
                    <a:pt x="524" y="102"/>
                  </a:lnTo>
                  <a:lnTo>
                    <a:pt x="525" y="102"/>
                  </a:lnTo>
                  <a:lnTo>
                    <a:pt x="530" y="102"/>
                  </a:lnTo>
                  <a:lnTo>
                    <a:pt x="700" y="1"/>
                  </a:lnTo>
                  <a:lnTo>
                    <a:pt x="71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8391526" y="4559301"/>
              <a:ext cx="568325" cy="106363"/>
            </a:xfrm>
            <a:custGeom>
              <a:avLst/>
              <a:gdLst>
                <a:gd name="T0" fmla="*/ 717 w 717"/>
                <a:gd name="T1" fmla="*/ 3 h 134"/>
                <a:gd name="T2" fmla="*/ 666 w 717"/>
                <a:gd name="T3" fmla="*/ 33 h 134"/>
                <a:gd name="T4" fmla="*/ 498 w 717"/>
                <a:gd name="T5" fmla="*/ 134 h 134"/>
                <a:gd name="T6" fmla="*/ 489 w 717"/>
                <a:gd name="T7" fmla="*/ 132 h 134"/>
                <a:gd name="T8" fmla="*/ 476 w 717"/>
                <a:gd name="T9" fmla="*/ 129 h 134"/>
                <a:gd name="T10" fmla="*/ 456 w 717"/>
                <a:gd name="T11" fmla="*/ 126 h 134"/>
                <a:gd name="T12" fmla="*/ 430 w 717"/>
                <a:gd name="T13" fmla="*/ 120 h 134"/>
                <a:gd name="T14" fmla="*/ 396 w 717"/>
                <a:gd name="T15" fmla="*/ 113 h 134"/>
                <a:gd name="T16" fmla="*/ 354 w 717"/>
                <a:gd name="T17" fmla="*/ 104 h 134"/>
                <a:gd name="T18" fmla="*/ 302 w 717"/>
                <a:gd name="T19" fmla="*/ 92 h 134"/>
                <a:gd name="T20" fmla="*/ 241 w 717"/>
                <a:gd name="T21" fmla="*/ 78 h 134"/>
                <a:gd name="T22" fmla="*/ 199 w 717"/>
                <a:gd name="T23" fmla="*/ 68 h 134"/>
                <a:gd name="T24" fmla="*/ 161 w 717"/>
                <a:gd name="T25" fmla="*/ 60 h 134"/>
                <a:gd name="T26" fmla="*/ 126 w 717"/>
                <a:gd name="T27" fmla="*/ 52 h 134"/>
                <a:gd name="T28" fmla="*/ 94 w 717"/>
                <a:gd name="T29" fmla="*/ 44 h 134"/>
                <a:gd name="T30" fmla="*/ 67 w 717"/>
                <a:gd name="T31" fmla="*/ 38 h 134"/>
                <a:gd name="T32" fmla="*/ 41 w 717"/>
                <a:gd name="T33" fmla="*/ 31 h 134"/>
                <a:gd name="T34" fmla="*/ 19 w 717"/>
                <a:gd name="T35" fmla="*/ 26 h 134"/>
                <a:gd name="T36" fmla="*/ 0 w 717"/>
                <a:gd name="T37" fmla="*/ 22 h 134"/>
                <a:gd name="T38" fmla="*/ 28 w 717"/>
                <a:gd name="T39" fmla="*/ 18 h 134"/>
                <a:gd name="T40" fmla="*/ 45 w 717"/>
                <a:gd name="T41" fmla="*/ 22 h 134"/>
                <a:gd name="T42" fmla="*/ 66 w 717"/>
                <a:gd name="T43" fmla="*/ 26 h 134"/>
                <a:gd name="T44" fmla="*/ 90 w 717"/>
                <a:gd name="T45" fmla="*/ 31 h 134"/>
                <a:gd name="T46" fmla="*/ 116 w 717"/>
                <a:gd name="T47" fmla="*/ 37 h 134"/>
                <a:gd name="T48" fmla="*/ 147 w 717"/>
                <a:gd name="T49" fmla="*/ 44 h 134"/>
                <a:gd name="T50" fmla="*/ 181 w 717"/>
                <a:gd name="T51" fmla="*/ 51 h 134"/>
                <a:gd name="T52" fmla="*/ 219 w 717"/>
                <a:gd name="T53" fmla="*/ 60 h 134"/>
                <a:gd name="T54" fmla="*/ 279 w 717"/>
                <a:gd name="T55" fmla="*/ 74 h 134"/>
                <a:gd name="T56" fmla="*/ 348 w 717"/>
                <a:gd name="T57" fmla="*/ 87 h 134"/>
                <a:gd name="T58" fmla="*/ 404 w 717"/>
                <a:gd name="T59" fmla="*/ 97 h 134"/>
                <a:gd name="T60" fmla="*/ 449 w 717"/>
                <a:gd name="T61" fmla="*/ 102 h 134"/>
                <a:gd name="T62" fmla="*/ 484 w 717"/>
                <a:gd name="T63" fmla="*/ 105 h 134"/>
                <a:gd name="T64" fmla="*/ 508 w 717"/>
                <a:gd name="T65" fmla="*/ 106 h 134"/>
                <a:gd name="T66" fmla="*/ 523 w 717"/>
                <a:gd name="T67" fmla="*/ 106 h 134"/>
                <a:gd name="T68" fmla="*/ 531 w 717"/>
                <a:gd name="T69" fmla="*/ 105 h 134"/>
                <a:gd name="T70" fmla="*/ 535 w 717"/>
                <a:gd name="T71" fmla="*/ 105 h 134"/>
                <a:gd name="T72" fmla="*/ 710 w 717"/>
                <a:gd name="T73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7" h="134">
                  <a:moveTo>
                    <a:pt x="710" y="2"/>
                  </a:moveTo>
                  <a:lnTo>
                    <a:pt x="717" y="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498" y="134"/>
                  </a:lnTo>
                  <a:lnTo>
                    <a:pt x="494" y="132"/>
                  </a:lnTo>
                  <a:lnTo>
                    <a:pt x="489" y="132"/>
                  </a:lnTo>
                  <a:lnTo>
                    <a:pt x="483" y="130"/>
                  </a:lnTo>
                  <a:lnTo>
                    <a:pt x="476" y="129"/>
                  </a:lnTo>
                  <a:lnTo>
                    <a:pt x="467" y="128"/>
                  </a:lnTo>
                  <a:lnTo>
                    <a:pt x="456" y="126"/>
                  </a:lnTo>
                  <a:lnTo>
                    <a:pt x="444" y="123"/>
                  </a:lnTo>
                  <a:lnTo>
                    <a:pt x="430" y="120"/>
                  </a:lnTo>
                  <a:lnTo>
                    <a:pt x="414" y="116"/>
                  </a:lnTo>
                  <a:lnTo>
                    <a:pt x="396" y="113"/>
                  </a:lnTo>
                  <a:lnTo>
                    <a:pt x="376" y="108"/>
                  </a:lnTo>
                  <a:lnTo>
                    <a:pt x="354" y="104"/>
                  </a:lnTo>
                  <a:lnTo>
                    <a:pt x="329" y="98"/>
                  </a:lnTo>
                  <a:lnTo>
                    <a:pt x="302" y="92"/>
                  </a:lnTo>
                  <a:lnTo>
                    <a:pt x="273" y="85"/>
                  </a:lnTo>
                  <a:lnTo>
                    <a:pt x="241" y="78"/>
                  </a:lnTo>
                  <a:lnTo>
                    <a:pt x="219" y="74"/>
                  </a:lnTo>
                  <a:lnTo>
                    <a:pt x="199" y="68"/>
                  </a:lnTo>
                  <a:lnTo>
                    <a:pt x="180" y="63"/>
                  </a:lnTo>
                  <a:lnTo>
                    <a:pt x="161" y="60"/>
                  </a:lnTo>
                  <a:lnTo>
                    <a:pt x="143" y="55"/>
                  </a:lnTo>
                  <a:lnTo>
                    <a:pt x="126" y="52"/>
                  </a:lnTo>
                  <a:lnTo>
                    <a:pt x="109" y="47"/>
                  </a:lnTo>
                  <a:lnTo>
                    <a:pt x="94" y="44"/>
                  </a:lnTo>
                  <a:lnTo>
                    <a:pt x="79" y="40"/>
                  </a:lnTo>
                  <a:lnTo>
                    <a:pt x="67" y="38"/>
                  </a:lnTo>
                  <a:lnTo>
                    <a:pt x="53" y="34"/>
                  </a:lnTo>
                  <a:lnTo>
                    <a:pt x="41" y="31"/>
                  </a:lnTo>
                  <a:lnTo>
                    <a:pt x="30" y="29"/>
                  </a:lnTo>
                  <a:lnTo>
                    <a:pt x="19" y="26"/>
                  </a:lnTo>
                  <a:lnTo>
                    <a:pt x="9" y="24"/>
                  </a:lnTo>
                  <a:lnTo>
                    <a:pt x="0" y="22"/>
                  </a:lnTo>
                  <a:lnTo>
                    <a:pt x="19" y="17"/>
                  </a:lnTo>
                  <a:lnTo>
                    <a:pt x="28" y="18"/>
                  </a:lnTo>
                  <a:lnTo>
                    <a:pt x="36" y="21"/>
                  </a:lnTo>
                  <a:lnTo>
                    <a:pt x="45" y="22"/>
                  </a:lnTo>
                  <a:lnTo>
                    <a:pt x="55" y="24"/>
                  </a:lnTo>
                  <a:lnTo>
                    <a:pt x="66" y="26"/>
                  </a:lnTo>
                  <a:lnTo>
                    <a:pt x="77" y="29"/>
                  </a:lnTo>
                  <a:lnTo>
                    <a:pt x="90" y="31"/>
                  </a:lnTo>
                  <a:lnTo>
                    <a:pt x="102" y="33"/>
                  </a:lnTo>
                  <a:lnTo>
                    <a:pt x="116" y="37"/>
                  </a:lnTo>
                  <a:lnTo>
                    <a:pt x="131" y="40"/>
                  </a:lnTo>
                  <a:lnTo>
                    <a:pt x="147" y="44"/>
                  </a:lnTo>
                  <a:lnTo>
                    <a:pt x="164" y="47"/>
                  </a:lnTo>
                  <a:lnTo>
                    <a:pt x="181" y="51"/>
                  </a:lnTo>
                  <a:lnTo>
                    <a:pt x="199" y="55"/>
                  </a:lnTo>
                  <a:lnTo>
                    <a:pt x="219" y="60"/>
                  </a:lnTo>
                  <a:lnTo>
                    <a:pt x="240" y="64"/>
                  </a:lnTo>
                  <a:lnTo>
                    <a:pt x="279" y="74"/>
                  </a:lnTo>
                  <a:lnTo>
                    <a:pt x="316" y="81"/>
                  </a:lnTo>
                  <a:lnTo>
                    <a:pt x="348" y="87"/>
                  </a:lnTo>
                  <a:lnTo>
                    <a:pt x="378" y="92"/>
                  </a:lnTo>
                  <a:lnTo>
                    <a:pt x="404" y="97"/>
                  </a:lnTo>
                  <a:lnTo>
                    <a:pt x="429" y="100"/>
                  </a:lnTo>
                  <a:lnTo>
                    <a:pt x="449" y="102"/>
                  </a:lnTo>
                  <a:lnTo>
                    <a:pt x="468" y="104"/>
                  </a:lnTo>
                  <a:lnTo>
                    <a:pt x="484" y="105"/>
                  </a:lnTo>
                  <a:lnTo>
                    <a:pt x="497" y="106"/>
                  </a:lnTo>
                  <a:lnTo>
                    <a:pt x="508" y="106"/>
                  </a:lnTo>
                  <a:lnTo>
                    <a:pt x="516" y="106"/>
                  </a:lnTo>
                  <a:lnTo>
                    <a:pt x="523" y="106"/>
                  </a:lnTo>
                  <a:lnTo>
                    <a:pt x="528" y="106"/>
                  </a:lnTo>
                  <a:lnTo>
                    <a:pt x="531" y="105"/>
                  </a:lnTo>
                  <a:lnTo>
                    <a:pt x="532" y="105"/>
                  </a:lnTo>
                  <a:lnTo>
                    <a:pt x="535" y="105"/>
                  </a:lnTo>
                  <a:lnTo>
                    <a:pt x="710" y="0"/>
                  </a:lnTo>
                  <a:lnTo>
                    <a:pt x="7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8418513" y="4432301"/>
              <a:ext cx="515938" cy="107950"/>
            </a:xfrm>
            <a:custGeom>
              <a:avLst/>
              <a:gdLst>
                <a:gd name="T0" fmla="*/ 641 w 650"/>
                <a:gd name="T1" fmla="*/ 7 h 137"/>
                <a:gd name="T2" fmla="*/ 650 w 650"/>
                <a:gd name="T3" fmla="*/ 7 h 137"/>
                <a:gd name="T4" fmla="*/ 434 w 650"/>
                <a:gd name="T5" fmla="*/ 137 h 137"/>
                <a:gd name="T6" fmla="*/ 430 w 650"/>
                <a:gd name="T7" fmla="*/ 137 h 137"/>
                <a:gd name="T8" fmla="*/ 426 w 650"/>
                <a:gd name="T9" fmla="*/ 136 h 137"/>
                <a:gd name="T10" fmla="*/ 420 w 650"/>
                <a:gd name="T11" fmla="*/ 135 h 137"/>
                <a:gd name="T12" fmla="*/ 412 w 650"/>
                <a:gd name="T13" fmla="*/ 133 h 137"/>
                <a:gd name="T14" fmla="*/ 403 w 650"/>
                <a:gd name="T15" fmla="*/ 131 h 137"/>
                <a:gd name="T16" fmla="*/ 392 w 650"/>
                <a:gd name="T17" fmla="*/ 129 h 137"/>
                <a:gd name="T18" fmla="*/ 381 w 650"/>
                <a:gd name="T19" fmla="*/ 127 h 137"/>
                <a:gd name="T20" fmla="*/ 366 w 650"/>
                <a:gd name="T21" fmla="*/ 124 h 137"/>
                <a:gd name="T22" fmla="*/ 351 w 650"/>
                <a:gd name="T23" fmla="*/ 121 h 137"/>
                <a:gd name="T24" fmla="*/ 332 w 650"/>
                <a:gd name="T25" fmla="*/ 116 h 137"/>
                <a:gd name="T26" fmla="*/ 313 w 650"/>
                <a:gd name="T27" fmla="*/ 112 h 137"/>
                <a:gd name="T28" fmla="*/ 290 w 650"/>
                <a:gd name="T29" fmla="*/ 107 h 137"/>
                <a:gd name="T30" fmla="*/ 266 w 650"/>
                <a:gd name="T31" fmla="*/ 101 h 137"/>
                <a:gd name="T32" fmla="*/ 239 w 650"/>
                <a:gd name="T33" fmla="*/ 95 h 137"/>
                <a:gd name="T34" fmla="*/ 209 w 650"/>
                <a:gd name="T35" fmla="*/ 89 h 137"/>
                <a:gd name="T36" fmla="*/ 177 w 650"/>
                <a:gd name="T37" fmla="*/ 80 h 137"/>
                <a:gd name="T38" fmla="*/ 145 w 650"/>
                <a:gd name="T39" fmla="*/ 72 h 137"/>
                <a:gd name="T40" fmla="*/ 115 w 650"/>
                <a:gd name="T41" fmla="*/ 65 h 137"/>
                <a:gd name="T42" fmla="*/ 88 w 650"/>
                <a:gd name="T43" fmla="*/ 59 h 137"/>
                <a:gd name="T44" fmla="*/ 65 w 650"/>
                <a:gd name="T45" fmla="*/ 53 h 137"/>
                <a:gd name="T46" fmla="*/ 45 w 650"/>
                <a:gd name="T47" fmla="*/ 48 h 137"/>
                <a:gd name="T48" fmla="*/ 28 w 650"/>
                <a:gd name="T49" fmla="*/ 44 h 137"/>
                <a:gd name="T50" fmla="*/ 13 w 650"/>
                <a:gd name="T51" fmla="*/ 39 h 137"/>
                <a:gd name="T52" fmla="*/ 0 w 650"/>
                <a:gd name="T53" fmla="*/ 36 h 137"/>
                <a:gd name="T54" fmla="*/ 39 w 650"/>
                <a:gd name="T55" fmla="*/ 24 h 137"/>
                <a:gd name="T56" fmla="*/ 51 w 650"/>
                <a:gd name="T57" fmla="*/ 27 h 137"/>
                <a:gd name="T58" fmla="*/ 66 w 650"/>
                <a:gd name="T59" fmla="*/ 31 h 137"/>
                <a:gd name="T60" fmla="*/ 81 w 650"/>
                <a:gd name="T61" fmla="*/ 36 h 137"/>
                <a:gd name="T62" fmla="*/ 98 w 650"/>
                <a:gd name="T63" fmla="*/ 39 h 137"/>
                <a:gd name="T64" fmla="*/ 116 w 650"/>
                <a:gd name="T65" fmla="*/ 44 h 137"/>
                <a:gd name="T66" fmla="*/ 135 w 650"/>
                <a:gd name="T67" fmla="*/ 48 h 137"/>
                <a:gd name="T68" fmla="*/ 156 w 650"/>
                <a:gd name="T69" fmla="*/ 53 h 137"/>
                <a:gd name="T70" fmla="*/ 178 w 650"/>
                <a:gd name="T71" fmla="*/ 59 h 137"/>
                <a:gd name="T72" fmla="*/ 217 w 650"/>
                <a:gd name="T73" fmla="*/ 68 h 137"/>
                <a:gd name="T74" fmla="*/ 252 w 650"/>
                <a:gd name="T75" fmla="*/ 76 h 137"/>
                <a:gd name="T76" fmla="*/ 283 w 650"/>
                <a:gd name="T77" fmla="*/ 83 h 137"/>
                <a:gd name="T78" fmla="*/ 310 w 650"/>
                <a:gd name="T79" fmla="*/ 90 h 137"/>
                <a:gd name="T80" fmla="*/ 335 w 650"/>
                <a:gd name="T81" fmla="*/ 95 h 137"/>
                <a:gd name="T82" fmla="*/ 357 w 650"/>
                <a:gd name="T83" fmla="*/ 100 h 137"/>
                <a:gd name="T84" fmla="*/ 375 w 650"/>
                <a:gd name="T85" fmla="*/ 103 h 137"/>
                <a:gd name="T86" fmla="*/ 390 w 650"/>
                <a:gd name="T87" fmla="*/ 107 h 137"/>
                <a:gd name="T88" fmla="*/ 404 w 650"/>
                <a:gd name="T89" fmla="*/ 109 h 137"/>
                <a:gd name="T90" fmla="*/ 414 w 650"/>
                <a:gd name="T91" fmla="*/ 112 h 137"/>
                <a:gd name="T92" fmla="*/ 423 w 650"/>
                <a:gd name="T93" fmla="*/ 113 h 137"/>
                <a:gd name="T94" fmla="*/ 430 w 650"/>
                <a:gd name="T95" fmla="*/ 115 h 137"/>
                <a:gd name="T96" fmla="*/ 435 w 650"/>
                <a:gd name="T97" fmla="*/ 115 h 137"/>
                <a:gd name="T98" fmla="*/ 438 w 650"/>
                <a:gd name="T99" fmla="*/ 116 h 137"/>
                <a:gd name="T100" fmla="*/ 441 w 650"/>
                <a:gd name="T101" fmla="*/ 116 h 137"/>
                <a:gd name="T102" fmla="*/ 442 w 650"/>
                <a:gd name="T103" fmla="*/ 116 h 137"/>
                <a:gd name="T104" fmla="*/ 446 w 650"/>
                <a:gd name="T105" fmla="*/ 117 h 137"/>
                <a:gd name="T106" fmla="*/ 642 w 650"/>
                <a:gd name="T107" fmla="*/ 0 h 137"/>
                <a:gd name="T108" fmla="*/ 641 w 650"/>
                <a:gd name="T10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0" h="137">
                  <a:moveTo>
                    <a:pt x="641" y="7"/>
                  </a:moveTo>
                  <a:lnTo>
                    <a:pt x="650" y="7"/>
                  </a:lnTo>
                  <a:lnTo>
                    <a:pt x="434" y="137"/>
                  </a:lnTo>
                  <a:lnTo>
                    <a:pt x="430" y="137"/>
                  </a:lnTo>
                  <a:lnTo>
                    <a:pt x="426" y="136"/>
                  </a:lnTo>
                  <a:lnTo>
                    <a:pt x="420" y="135"/>
                  </a:lnTo>
                  <a:lnTo>
                    <a:pt x="412" y="133"/>
                  </a:lnTo>
                  <a:lnTo>
                    <a:pt x="403" y="131"/>
                  </a:lnTo>
                  <a:lnTo>
                    <a:pt x="392" y="129"/>
                  </a:lnTo>
                  <a:lnTo>
                    <a:pt x="381" y="127"/>
                  </a:lnTo>
                  <a:lnTo>
                    <a:pt x="366" y="124"/>
                  </a:lnTo>
                  <a:lnTo>
                    <a:pt x="351" y="121"/>
                  </a:lnTo>
                  <a:lnTo>
                    <a:pt x="332" y="116"/>
                  </a:lnTo>
                  <a:lnTo>
                    <a:pt x="313" y="112"/>
                  </a:lnTo>
                  <a:lnTo>
                    <a:pt x="290" y="107"/>
                  </a:lnTo>
                  <a:lnTo>
                    <a:pt x="266" y="101"/>
                  </a:lnTo>
                  <a:lnTo>
                    <a:pt x="239" y="95"/>
                  </a:lnTo>
                  <a:lnTo>
                    <a:pt x="209" y="89"/>
                  </a:lnTo>
                  <a:lnTo>
                    <a:pt x="177" y="80"/>
                  </a:lnTo>
                  <a:lnTo>
                    <a:pt x="145" y="72"/>
                  </a:lnTo>
                  <a:lnTo>
                    <a:pt x="115" y="65"/>
                  </a:lnTo>
                  <a:lnTo>
                    <a:pt x="88" y="59"/>
                  </a:lnTo>
                  <a:lnTo>
                    <a:pt x="65" y="53"/>
                  </a:lnTo>
                  <a:lnTo>
                    <a:pt x="45" y="48"/>
                  </a:lnTo>
                  <a:lnTo>
                    <a:pt x="28" y="44"/>
                  </a:lnTo>
                  <a:lnTo>
                    <a:pt x="13" y="39"/>
                  </a:lnTo>
                  <a:lnTo>
                    <a:pt x="0" y="36"/>
                  </a:lnTo>
                  <a:lnTo>
                    <a:pt x="39" y="24"/>
                  </a:lnTo>
                  <a:lnTo>
                    <a:pt x="51" y="27"/>
                  </a:lnTo>
                  <a:lnTo>
                    <a:pt x="66" y="31"/>
                  </a:lnTo>
                  <a:lnTo>
                    <a:pt x="81" y="36"/>
                  </a:lnTo>
                  <a:lnTo>
                    <a:pt x="98" y="39"/>
                  </a:lnTo>
                  <a:lnTo>
                    <a:pt x="116" y="44"/>
                  </a:lnTo>
                  <a:lnTo>
                    <a:pt x="135" y="48"/>
                  </a:lnTo>
                  <a:lnTo>
                    <a:pt x="156" y="53"/>
                  </a:lnTo>
                  <a:lnTo>
                    <a:pt x="178" y="59"/>
                  </a:lnTo>
                  <a:lnTo>
                    <a:pt x="217" y="68"/>
                  </a:lnTo>
                  <a:lnTo>
                    <a:pt x="252" y="76"/>
                  </a:lnTo>
                  <a:lnTo>
                    <a:pt x="283" y="83"/>
                  </a:lnTo>
                  <a:lnTo>
                    <a:pt x="310" y="90"/>
                  </a:lnTo>
                  <a:lnTo>
                    <a:pt x="335" y="95"/>
                  </a:lnTo>
                  <a:lnTo>
                    <a:pt x="357" y="100"/>
                  </a:lnTo>
                  <a:lnTo>
                    <a:pt x="375" y="103"/>
                  </a:lnTo>
                  <a:lnTo>
                    <a:pt x="390" y="107"/>
                  </a:lnTo>
                  <a:lnTo>
                    <a:pt x="404" y="109"/>
                  </a:lnTo>
                  <a:lnTo>
                    <a:pt x="414" y="112"/>
                  </a:lnTo>
                  <a:lnTo>
                    <a:pt x="423" y="113"/>
                  </a:lnTo>
                  <a:lnTo>
                    <a:pt x="430" y="115"/>
                  </a:lnTo>
                  <a:lnTo>
                    <a:pt x="435" y="115"/>
                  </a:lnTo>
                  <a:lnTo>
                    <a:pt x="438" y="116"/>
                  </a:lnTo>
                  <a:lnTo>
                    <a:pt x="441" y="116"/>
                  </a:lnTo>
                  <a:lnTo>
                    <a:pt x="442" y="116"/>
                  </a:lnTo>
                  <a:lnTo>
                    <a:pt x="446" y="117"/>
                  </a:lnTo>
                  <a:lnTo>
                    <a:pt x="642" y="0"/>
                  </a:lnTo>
                  <a:lnTo>
                    <a:pt x="64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8340726" y="4321176"/>
              <a:ext cx="608013" cy="142875"/>
            </a:xfrm>
            <a:custGeom>
              <a:avLst/>
              <a:gdLst>
                <a:gd name="T0" fmla="*/ 765 w 765"/>
                <a:gd name="T1" fmla="*/ 49 h 181"/>
                <a:gd name="T2" fmla="*/ 540 w 765"/>
                <a:gd name="T3" fmla="*/ 181 h 181"/>
                <a:gd name="T4" fmla="*/ 530 w 765"/>
                <a:gd name="T5" fmla="*/ 179 h 181"/>
                <a:gd name="T6" fmla="*/ 512 w 765"/>
                <a:gd name="T7" fmla="*/ 175 h 181"/>
                <a:gd name="T8" fmla="*/ 490 w 765"/>
                <a:gd name="T9" fmla="*/ 171 h 181"/>
                <a:gd name="T10" fmla="*/ 460 w 765"/>
                <a:gd name="T11" fmla="*/ 164 h 181"/>
                <a:gd name="T12" fmla="*/ 422 w 765"/>
                <a:gd name="T13" fmla="*/ 156 h 181"/>
                <a:gd name="T14" fmla="*/ 375 w 765"/>
                <a:gd name="T15" fmla="*/ 145 h 181"/>
                <a:gd name="T16" fmla="*/ 320 w 765"/>
                <a:gd name="T17" fmla="*/ 132 h 181"/>
                <a:gd name="T18" fmla="*/ 261 w 765"/>
                <a:gd name="T19" fmla="*/ 118 h 181"/>
                <a:gd name="T20" fmla="*/ 210 w 765"/>
                <a:gd name="T21" fmla="*/ 105 h 181"/>
                <a:gd name="T22" fmla="*/ 165 w 765"/>
                <a:gd name="T23" fmla="*/ 91 h 181"/>
                <a:gd name="T24" fmla="*/ 124 w 765"/>
                <a:gd name="T25" fmla="*/ 79 h 181"/>
                <a:gd name="T26" fmla="*/ 88 w 765"/>
                <a:gd name="T27" fmla="*/ 66 h 181"/>
                <a:gd name="T28" fmla="*/ 57 w 765"/>
                <a:gd name="T29" fmla="*/ 54 h 181"/>
                <a:gd name="T30" fmla="*/ 31 w 765"/>
                <a:gd name="T31" fmla="*/ 44 h 181"/>
                <a:gd name="T32" fmla="*/ 9 w 765"/>
                <a:gd name="T33" fmla="*/ 35 h 181"/>
                <a:gd name="T34" fmla="*/ 104 w 765"/>
                <a:gd name="T35" fmla="*/ 0 h 181"/>
                <a:gd name="T36" fmla="*/ 107 w 765"/>
                <a:gd name="T37" fmla="*/ 27 h 181"/>
                <a:gd name="T38" fmla="*/ 115 w 765"/>
                <a:gd name="T39" fmla="*/ 28 h 181"/>
                <a:gd name="T40" fmla="*/ 130 w 765"/>
                <a:gd name="T41" fmla="*/ 31 h 181"/>
                <a:gd name="T42" fmla="*/ 153 w 765"/>
                <a:gd name="T43" fmla="*/ 36 h 181"/>
                <a:gd name="T44" fmla="*/ 180 w 765"/>
                <a:gd name="T45" fmla="*/ 43 h 181"/>
                <a:gd name="T46" fmla="*/ 216 w 765"/>
                <a:gd name="T47" fmla="*/ 52 h 181"/>
                <a:gd name="T48" fmla="*/ 255 w 765"/>
                <a:gd name="T49" fmla="*/ 64 h 181"/>
                <a:gd name="T50" fmla="*/ 301 w 765"/>
                <a:gd name="T51" fmla="*/ 77 h 181"/>
                <a:gd name="T52" fmla="*/ 364 w 765"/>
                <a:gd name="T53" fmla="*/ 98 h 181"/>
                <a:gd name="T54" fmla="*/ 428 w 765"/>
                <a:gd name="T55" fmla="*/ 118 h 181"/>
                <a:gd name="T56" fmla="*/ 481 w 765"/>
                <a:gd name="T57" fmla="*/ 130 h 181"/>
                <a:gd name="T58" fmla="*/ 522 w 765"/>
                <a:gd name="T59" fmla="*/ 140 h 181"/>
                <a:gd name="T60" fmla="*/ 552 w 765"/>
                <a:gd name="T61" fmla="*/ 144 h 181"/>
                <a:gd name="T62" fmla="*/ 573 w 765"/>
                <a:gd name="T63" fmla="*/ 145 h 181"/>
                <a:gd name="T64" fmla="*/ 587 w 765"/>
                <a:gd name="T65" fmla="*/ 144 h 181"/>
                <a:gd name="T66" fmla="*/ 595 w 765"/>
                <a:gd name="T67" fmla="*/ 143 h 181"/>
                <a:gd name="T68" fmla="*/ 599 w 765"/>
                <a:gd name="T69" fmla="*/ 143 h 181"/>
                <a:gd name="T70" fmla="*/ 761 w 765"/>
                <a:gd name="T71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5" h="181">
                  <a:moveTo>
                    <a:pt x="761" y="49"/>
                  </a:moveTo>
                  <a:lnTo>
                    <a:pt x="765" y="49"/>
                  </a:lnTo>
                  <a:lnTo>
                    <a:pt x="543" y="181"/>
                  </a:lnTo>
                  <a:lnTo>
                    <a:pt x="540" y="181"/>
                  </a:lnTo>
                  <a:lnTo>
                    <a:pt x="535" y="180"/>
                  </a:lnTo>
                  <a:lnTo>
                    <a:pt x="530" y="179"/>
                  </a:lnTo>
                  <a:lnTo>
                    <a:pt x="522" y="178"/>
                  </a:lnTo>
                  <a:lnTo>
                    <a:pt x="512" y="175"/>
                  </a:lnTo>
                  <a:lnTo>
                    <a:pt x="502" y="173"/>
                  </a:lnTo>
                  <a:lnTo>
                    <a:pt x="490" y="171"/>
                  </a:lnTo>
                  <a:lnTo>
                    <a:pt x="477" y="167"/>
                  </a:lnTo>
                  <a:lnTo>
                    <a:pt x="460" y="164"/>
                  </a:lnTo>
                  <a:lnTo>
                    <a:pt x="442" y="160"/>
                  </a:lnTo>
                  <a:lnTo>
                    <a:pt x="422" y="156"/>
                  </a:lnTo>
                  <a:lnTo>
                    <a:pt x="401" y="151"/>
                  </a:lnTo>
                  <a:lnTo>
                    <a:pt x="375" y="145"/>
                  </a:lnTo>
                  <a:lnTo>
                    <a:pt x="349" y="139"/>
                  </a:lnTo>
                  <a:lnTo>
                    <a:pt x="320" y="132"/>
                  </a:lnTo>
                  <a:lnTo>
                    <a:pt x="288" y="125"/>
                  </a:lnTo>
                  <a:lnTo>
                    <a:pt x="261" y="118"/>
                  </a:lnTo>
                  <a:lnTo>
                    <a:pt x="235" y="112"/>
                  </a:lnTo>
                  <a:lnTo>
                    <a:pt x="210" y="105"/>
                  </a:lnTo>
                  <a:lnTo>
                    <a:pt x="187" y="98"/>
                  </a:lnTo>
                  <a:lnTo>
                    <a:pt x="165" y="91"/>
                  </a:lnTo>
                  <a:lnTo>
                    <a:pt x="145" y="86"/>
                  </a:lnTo>
                  <a:lnTo>
                    <a:pt x="124" y="79"/>
                  </a:lnTo>
                  <a:lnTo>
                    <a:pt x="106" y="72"/>
                  </a:lnTo>
                  <a:lnTo>
                    <a:pt x="88" y="66"/>
                  </a:lnTo>
                  <a:lnTo>
                    <a:pt x="72" y="60"/>
                  </a:lnTo>
                  <a:lnTo>
                    <a:pt x="57" y="54"/>
                  </a:lnTo>
                  <a:lnTo>
                    <a:pt x="43" y="49"/>
                  </a:lnTo>
                  <a:lnTo>
                    <a:pt x="31" y="44"/>
                  </a:lnTo>
                  <a:lnTo>
                    <a:pt x="19" y="38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104" y="0"/>
                  </a:lnTo>
                  <a:lnTo>
                    <a:pt x="106" y="27"/>
                  </a:lnTo>
                  <a:lnTo>
                    <a:pt x="107" y="27"/>
                  </a:lnTo>
                  <a:lnTo>
                    <a:pt x="110" y="28"/>
                  </a:lnTo>
                  <a:lnTo>
                    <a:pt x="115" y="28"/>
                  </a:lnTo>
                  <a:lnTo>
                    <a:pt x="122" y="29"/>
                  </a:lnTo>
                  <a:lnTo>
                    <a:pt x="130" y="31"/>
                  </a:lnTo>
                  <a:lnTo>
                    <a:pt x="140" y="34"/>
                  </a:lnTo>
                  <a:lnTo>
                    <a:pt x="153" y="36"/>
                  </a:lnTo>
                  <a:lnTo>
                    <a:pt x="165" y="39"/>
                  </a:lnTo>
                  <a:lnTo>
                    <a:pt x="180" y="43"/>
                  </a:lnTo>
                  <a:lnTo>
                    <a:pt x="198" y="48"/>
                  </a:lnTo>
                  <a:lnTo>
                    <a:pt x="216" y="52"/>
                  </a:lnTo>
                  <a:lnTo>
                    <a:pt x="235" y="58"/>
                  </a:lnTo>
                  <a:lnTo>
                    <a:pt x="255" y="64"/>
                  </a:lnTo>
                  <a:lnTo>
                    <a:pt x="278" y="71"/>
                  </a:lnTo>
                  <a:lnTo>
                    <a:pt x="301" y="77"/>
                  </a:lnTo>
                  <a:lnTo>
                    <a:pt x="326" y="86"/>
                  </a:lnTo>
                  <a:lnTo>
                    <a:pt x="364" y="98"/>
                  </a:lnTo>
                  <a:lnTo>
                    <a:pt x="397" y="109"/>
                  </a:lnTo>
                  <a:lnTo>
                    <a:pt x="428" y="118"/>
                  </a:lnTo>
                  <a:lnTo>
                    <a:pt x="456" y="125"/>
                  </a:lnTo>
                  <a:lnTo>
                    <a:pt x="481" y="130"/>
                  </a:lnTo>
                  <a:lnTo>
                    <a:pt x="502" y="136"/>
                  </a:lnTo>
                  <a:lnTo>
                    <a:pt x="522" y="140"/>
                  </a:lnTo>
                  <a:lnTo>
                    <a:pt x="538" y="142"/>
                  </a:lnTo>
                  <a:lnTo>
                    <a:pt x="552" y="144"/>
                  </a:lnTo>
                  <a:lnTo>
                    <a:pt x="564" y="144"/>
                  </a:lnTo>
                  <a:lnTo>
                    <a:pt x="573" y="145"/>
                  </a:lnTo>
                  <a:lnTo>
                    <a:pt x="581" y="145"/>
                  </a:lnTo>
                  <a:lnTo>
                    <a:pt x="587" y="144"/>
                  </a:lnTo>
                  <a:lnTo>
                    <a:pt x="592" y="144"/>
                  </a:lnTo>
                  <a:lnTo>
                    <a:pt x="595" y="143"/>
                  </a:lnTo>
                  <a:lnTo>
                    <a:pt x="596" y="143"/>
                  </a:lnTo>
                  <a:lnTo>
                    <a:pt x="599" y="143"/>
                  </a:lnTo>
                  <a:lnTo>
                    <a:pt x="761" y="45"/>
                  </a:lnTo>
                  <a:lnTo>
                    <a:pt x="761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8478838" y="4302126"/>
              <a:ext cx="496888" cy="109538"/>
            </a:xfrm>
            <a:custGeom>
              <a:avLst/>
              <a:gdLst>
                <a:gd name="T0" fmla="*/ 609 w 627"/>
                <a:gd name="T1" fmla="*/ 8 h 138"/>
                <a:gd name="T2" fmla="*/ 613 w 627"/>
                <a:gd name="T3" fmla="*/ 9 h 138"/>
                <a:gd name="T4" fmla="*/ 618 w 627"/>
                <a:gd name="T5" fmla="*/ 9 h 138"/>
                <a:gd name="T6" fmla="*/ 623 w 627"/>
                <a:gd name="T7" fmla="*/ 11 h 138"/>
                <a:gd name="T8" fmla="*/ 627 w 627"/>
                <a:gd name="T9" fmla="*/ 12 h 138"/>
                <a:gd name="T10" fmla="*/ 415 w 627"/>
                <a:gd name="T11" fmla="*/ 138 h 138"/>
                <a:gd name="T12" fmla="*/ 413 w 627"/>
                <a:gd name="T13" fmla="*/ 138 h 138"/>
                <a:gd name="T14" fmla="*/ 409 w 627"/>
                <a:gd name="T15" fmla="*/ 138 h 138"/>
                <a:gd name="T16" fmla="*/ 405 w 627"/>
                <a:gd name="T17" fmla="*/ 138 h 138"/>
                <a:gd name="T18" fmla="*/ 398 w 627"/>
                <a:gd name="T19" fmla="*/ 138 h 138"/>
                <a:gd name="T20" fmla="*/ 390 w 627"/>
                <a:gd name="T21" fmla="*/ 138 h 138"/>
                <a:gd name="T22" fmla="*/ 381 w 627"/>
                <a:gd name="T23" fmla="*/ 137 h 138"/>
                <a:gd name="T24" fmla="*/ 369 w 627"/>
                <a:gd name="T25" fmla="*/ 136 h 138"/>
                <a:gd name="T26" fmla="*/ 355 w 627"/>
                <a:gd name="T27" fmla="*/ 134 h 138"/>
                <a:gd name="T28" fmla="*/ 340 w 627"/>
                <a:gd name="T29" fmla="*/ 132 h 138"/>
                <a:gd name="T30" fmla="*/ 322 w 627"/>
                <a:gd name="T31" fmla="*/ 127 h 138"/>
                <a:gd name="T32" fmla="*/ 302 w 627"/>
                <a:gd name="T33" fmla="*/ 122 h 138"/>
                <a:gd name="T34" fmla="*/ 279 w 627"/>
                <a:gd name="T35" fmla="*/ 117 h 138"/>
                <a:gd name="T36" fmla="*/ 255 w 627"/>
                <a:gd name="T37" fmla="*/ 110 h 138"/>
                <a:gd name="T38" fmla="*/ 227 w 627"/>
                <a:gd name="T39" fmla="*/ 102 h 138"/>
                <a:gd name="T40" fmla="*/ 196 w 627"/>
                <a:gd name="T41" fmla="*/ 92 h 138"/>
                <a:gd name="T42" fmla="*/ 163 w 627"/>
                <a:gd name="T43" fmla="*/ 81 h 138"/>
                <a:gd name="T44" fmla="*/ 138 w 627"/>
                <a:gd name="T45" fmla="*/ 73 h 138"/>
                <a:gd name="T46" fmla="*/ 113 w 627"/>
                <a:gd name="T47" fmla="*/ 65 h 138"/>
                <a:gd name="T48" fmla="*/ 91 w 627"/>
                <a:gd name="T49" fmla="*/ 58 h 138"/>
                <a:gd name="T50" fmla="*/ 70 w 627"/>
                <a:gd name="T51" fmla="*/ 52 h 138"/>
                <a:gd name="T52" fmla="*/ 50 w 627"/>
                <a:gd name="T53" fmla="*/ 46 h 138"/>
                <a:gd name="T54" fmla="*/ 33 w 627"/>
                <a:gd name="T55" fmla="*/ 42 h 138"/>
                <a:gd name="T56" fmla="*/ 15 w 627"/>
                <a:gd name="T57" fmla="*/ 37 h 138"/>
                <a:gd name="T58" fmla="*/ 0 w 627"/>
                <a:gd name="T59" fmla="*/ 34 h 138"/>
                <a:gd name="T60" fmla="*/ 25 w 627"/>
                <a:gd name="T61" fmla="*/ 28 h 138"/>
                <a:gd name="T62" fmla="*/ 23 w 627"/>
                <a:gd name="T63" fmla="*/ 22 h 138"/>
                <a:gd name="T64" fmla="*/ 34 w 627"/>
                <a:gd name="T65" fmla="*/ 26 h 138"/>
                <a:gd name="T66" fmla="*/ 44 w 627"/>
                <a:gd name="T67" fmla="*/ 28 h 138"/>
                <a:gd name="T68" fmla="*/ 55 w 627"/>
                <a:gd name="T69" fmla="*/ 31 h 138"/>
                <a:gd name="T70" fmla="*/ 66 w 627"/>
                <a:gd name="T71" fmla="*/ 35 h 138"/>
                <a:gd name="T72" fmla="*/ 78 w 627"/>
                <a:gd name="T73" fmla="*/ 38 h 138"/>
                <a:gd name="T74" fmla="*/ 89 w 627"/>
                <a:gd name="T75" fmla="*/ 42 h 138"/>
                <a:gd name="T76" fmla="*/ 102 w 627"/>
                <a:gd name="T77" fmla="*/ 46 h 138"/>
                <a:gd name="T78" fmla="*/ 113 w 627"/>
                <a:gd name="T79" fmla="*/ 50 h 138"/>
                <a:gd name="T80" fmla="*/ 151 w 627"/>
                <a:gd name="T81" fmla="*/ 62 h 138"/>
                <a:gd name="T82" fmla="*/ 186 w 627"/>
                <a:gd name="T83" fmla="*/ 73 h 138"/>
                <a:gd name="T84" fmla="*/ 217 w 627"/>
                <a:gd name="T85" fmla="*/ 82 h 138"/>
                <a:gd name="T86" fmla="*/ 245 w 627"/>
                <a:gd name="T87" fmla="*/ 89 h 138"/>
                <a:gd name="T88" fmla="*/ 269 w 627"/>
                <a:gd name="T89" fmla="*/ 96 h 138"/>
                <a:gd name="T90" fmla="*/ 291 w 627"/>
                <a:gd name="T91" fmla="*/ 100 h 138"/>
                <a:gd name="T92" fmla="*/ 310 w 627"/>
                <a:gd name="T93" fmla="*/ 104 h 138"/>
                <a:gd name="T94" fmla="*/ 326 w 627"/>
                <a:gd name="T95" fmla="*/ 106 h 138"/>
                <a:gd name="T96" fmla="*/ 340 w 627"/>
                <a:gd name="T97" fmla="*/ 109 h 138"/>
                <a:gd name="T98" fmla="*/ 353 w 627"/>
                <a:gd name="T99" fmla="*/ 110 h 138"/>
                <a:gd name="T100" fmla="*/ 362 w 627"/>
                <a:gd name="T101" fmla="*/ 110 h 138"/>
                <a:gd name="T102" fmla="*/ 370 w 627"/>
                <a:gd name="T103" fmla="*/ 110 h 138"/>
                <a:gd name="T104" fmla="*/ 376 w 627"/>
                <a:gd name="T105" fmla="*/ 110 h 138"/>
                <a:gd name="T106" fmla="*/ 381 w 627"/>
                <a:gd name="T107" fmla="*/ 110 h 138"/>
                <a:gd name="T108" fmla="*/ 384 w 627"/>
                <a:gd name="T109" fmla="*/ 109 h 138"/>
                <a:gd name="T110" fmla="*/ 385 w 627"/>
                <a:gd name="T111" fmla="*/ 109 h 138"/>
                <a:gd name="T112" fmla="*/ 386 w 627"/>
                <a:gd name="T113" fmla="*/ 107 h 138"/>
                <a:gd name="T114" fmla="*/ 565 w 627"/>
                <a:gd name="T115" fmla="*/ 0 h 138"/>
                <a:gd name="T116" fmla="*/ 609 w 627"/>
                <a:gd name="T117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7" h="138">
                  <a:moveTo>
                    <a:pt x="609" y="8"/>
                  </a:moveTo>
                  <a:lnTo>
                    <a:pt x="613" y="9"/>
                  </a:lnTo>
                  <a:lnTo>
                    <a:pt x="618" y="9"/>
                  </a:lnTo>
                  <a:lnTo>
                    <a:pt x="623" y="11"/>
                  </a:lnTo>
                  <a:lnTo>
                    <a:pt x="627" y="12"/>
                  </a:lnTo>
                  <a:lnTo>
                    <a:pt x="415" y="138"/>
                  </a:lnTo>
                  <a:lnTo>
                    <a:pt x="413" y="138"/>
                  </a:lnTo>
                  <a:lnTo>
                    <a:pt x="409" y="138"/>
                  </a:lnTo>
                  <a:lnTo>
                    <a:pt x="405" y="138"/>
                  </a:lnTo>
                  <a:lnTo>
                    <a:pt x="398" y="138"/>
                  </a:lnTo>
                  <a:lnTo>
                    <a:pt x="390" y="138"/>
                  </a:lnTo>
                  <a:lnTo>
                    <a:pt x="381" y="137"/>
                  </a:lnTo>
                  <a:lnTo>
                    <a:pt x="369" y="136"/>
                  </a:lnTo>
                  <a:lnTo>
                    <a:pt x="355" y="134"/>
                  </a:lnTo>
                  <a:lnTo>
                    <a:pt x="340" y="132"/>
                  </a:lnTo>
                  <a:lnTo>
                    <a:pt x="322" y="127"/>
                  </a:lnTo>
                  <a:lnTo>
                    <a:pt x="302" y="122"/>
                  </a:lnTo>
                  <a:lnTo>
                    <a:pt x="279" y="117"/>
                  </a:lnTo>
                  <a:lnTo>
                    <a:pt x="255" y="110"/>
                  </a:lnTo>
                  <a:lnTo>
                    <a:pt x="227" y="102"/>
                  </a:lnTo>
                  <a:lnTo>
                    <a:pt x="196" y="92"/>
                  </a:lnTo>
                  <a:lnTo>
                    <a:pt x="163" y="81"/>
                  </a:lnTo>
                  <a:lnTo>
                    <a:pt x="138" y="73"/>
                  </a:lnTo>
                  <a:lnTo>
                    <a:pt x="113" y="65"/>
                  </a:lnTo>
                  <a:lnTo>
                    <a:pt x="91" y="58"/>
                  </a:lnTo>
                  <a:lnTo>
                    <a:pt x="70" y="52"/>
                  </a:lnTo>
                  <a:lnTo>
                    <a:pt x="50" y="46"/>
                  </a:lnTo>
                  <a:lnTo>
                    <a:pt x="33" y="42"/>
                  </a:lnTo>
                  <a:lnTo>
                    <a:pt x="15" y="37"/>
                  </a:lnTo>
                  <a:lnTo>
                    <a:pt x="0" y="34"/>
                  </a:lnTo>
                  <a:lnTo>
                    <a:pt x="25" y="28"/>
                  </a:lnTo>
                  <a:lnTo>
                    <a:pt x="23" y="22"/>
                  </a:lnTo>
                  <a:lnTo>
                    <a:pt x="34" y="26"/>
                  </a:lnTo>
                  <a:lnTo>
                    <a:pt x="44" y="28"/>
                  </a:lnTo>
                  <a:lnTo>
                    <a:pt x="55" y="31"/>
                  </a:lnTo>
                  <a:lnTo>
                    <a:pt x="66" y="35"/>
                  </a:lnTo>
                  <a:lnTo>
                    <a:pt x="78" y="38"/>
                  </a:lnTo>
                  <a:lnTo>
                    <a:pt x="89" y="42"/>
                  </a:lnTo>
                  <a:lnTo>
                    <a:pt x="102" y="46"/>
                  </a:lnTo>
                  <a:lnTo>
                    <a:pt x="113" y="50"/>
                  </a:lnTo>
                  <a:lnTo>
                    <a:pt x="151" y="62"/>
                  </a:lnTo>
                  <a:lnTo>
                    <a:pt x="186" y="73"/>
                  </a:lnTo>
                  <a:lnTo>
                    <a:pt x="217" y="82"/>
                  </a:lnTo>
                  <a:lnTo>
                    <a:pt x="245" y="89"/>
                  </a:lnTo>
                  <a:lnTo>
                    <a:pt x="269" y="96"/>
                  </a:lnTo>
                  <a:lnTo>
                    <a:pt x="291" y="100"/>
                  </a:lnTo>
                  <a:lnTo>
                    <a:pt x="310" y="104"/>
                  </a:lnTo>
                  <a:lnTo>
                    <a:pt x="326" y="106"/>
                  </a:lnTo>
                  <a:lnTo>
                    <a:pt x="340" y="109"/>
                  </a:lnTo>
                  <a:lnTo>
                    <a:pt x="353" y="110"/>
                  </a:lnTo>
                  <a:lnTo>
                    <a:pt x="362" y="110"/>
                  </a:lnTo>
                  <a:lnTo>
                    <a:pt x="370" y="110"/>
                  </a:lnTo>
                  <a:lnTo>
                    <a:pt x="376" y="110"/>
                  </a:lnTo>
                  <a:lnTo>
                    <a:pt x="381" y="110"/>
                  </a:lnTo>
                  <a:lnTo>
                    <a:pt x="384" y="109"/>
                  </a:lnTo>
                  <a:lnTo>
                    <a:pt x="385" y="109"/>
                  </a:lnTo>
                  <a:lnTo>
                    <a:pt x="386" y="107"/>
                  </a:lnTo>
                  <a:lnTo>
                    <a:pt x="565" y="0"/>
                  </a:lnTo>
                  <a:lnTo>
                    <a:pt x="60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8443913" y="3862388"/>
              <a:ext cx="523875" cy="177800"/>
            </a:xfrm>
            <a:custGeom>
              <a:avLst/>
              <a:gdLst>
                <a:gd name="T0" fmla="*/ 298 w 660"/>
                <a:gd name="T1" fmla="*/ 16 h 226"/>
                <a:gd name="T2" fmla="*/ 299 w 660"/>
                <a:gd name="T3" fmla="*/ 16 h 226"/>
                <a:gd name="T4" fmla="*/ 300 w 660"/>
                <a:gd name="T5" fmla="*/ 15 h 226"/>
                <a:gd name="T6" fmla="*/ 304 w 660"/>
                <a:gd name="T7" fmla="*/ 14 h 226"/>
                <a:gd name="T8" fmla="*/ 310 w 660"/>
                <a:gd name="T9" fmla="*/ 12 h 226"/>
                <a:gd name="T10" fmla="*/ 318 w 660"/>
                <a:gd name="T11" fmla="*/ 9 h 226"/>
                <a:gd name="T12" fmla="*/ 327 w 660"/>
                <a:gd name="T13" fmla="*/ 7 h 226"/>
                <a:gd name="T14" fmla="*/ 338 w 660"/>
                <a:gd name="T15" fmla="*/ 5 h 226"/>
                <a:gd name="T16" fmla="*/ 351 w 660"/>
                <a:gd name="T17" fmla="*/ 2 h 226"/>
                <a:gd name="T18" fmla="*/ 366 w 660"/>
                <a:gd name="T19" fmla="*/ 1 h 226"/>
                <a:gd name="T20" fmla="*/ 382 w 660"/>
                <a:gd name="T21" fmla="*/ 0 h 226"/>
                <a:gd name="T22" fmla="*/ 401 w 660"/>
                <a:gd name="T23" fmla="*/ 1 h 226"/>
                <a:gd name="T24" fmla="*/ 419 w 660"/>
                <a:gd name="T25" fmla="*/ 2 h 226"/>
                <a:gd name="T26" fmla="*/ 440 w 660"/>
                <a:gd name="T27" fmla="*/ 6 h 226"/>
                <a:gd name="T28" fmla="*/ 463 w 660"/>
                <a:gd name="T29" fmla="*/ 10 h 226"/>
                <a:gd name="T30" fmla="*/ 486 w 660"/>
                <a:gd name="T31" fmla="*/ 18 h 226"/>
                <a:gd name="T32" fmla="*/ 510 w 660"/>
                <a:gd name="T33" fmla="*/ 28 h 226"/>
                <a:gd name="T34" fmla="*/ 535 w 660"/>
                <a:gd name="T35" fmla="*/ 39 h 226"/>
                <a:gd name="T36" fmla="*/ 555 w 660"/>
                <a:gd name="T37" fmla="*/ 48 h 226"/>
                <a:gd name="T38" fmla="*/ 573 w 660"/>
                <a:gd name="T39" fmla="*/ 58 h 226"/>
                <a:gd name="T40" fmla="*/ 591 w 660"/>
                <a:gd name="T41" fmla="*/ 66 h 226"/>
                <a:gd name="T42" fmla="*/ 607 w 660"/>
                <a:gd name="T43" fmla="*/ 73 h 226"/>
                <a:gd name="T44" fmla="*/ 622 w 660"/>
                <a:gd name="T45" fmla="*/ 78 h 226"/>
                <a:gd name="T46" fmla="*/ 636 w 660"/>
                <a:gd name="T47" fmla="*/ 84 h 226"/>
                <a:gd name="T48" fmla="*/ 648 w 660"/>
                <a:gd name="T49" fmla="*/ 89 h 226"/>
                <a:gd name="T50" fmla="*/ 660 w 660"/>
                <a:gd name="T51" fmla="*/ 92 h 226"/>
                <a:gd name="T52" fmla="*/ 437 w 660"/>
                <a:gd name="T53" fmla="*/ 226 h 226"/>
                <a:gd name="T54" fmla="*/ 435 w 660"/>
                <a:gd name="T55" fmla="*/ 226 h 226"/>
                <a:gd name="T56" fmla="*/ 432 w 660"/>
                <a:gd name="T57" fmla="*/ 226 h 226"/>
                <a:gd name="T58" fmla="*/ 427 w 660"/>
                <a:gd name="T59" fmla="*/ 226 h 226"/>
                <a:gd name="T60" fmla="*/ 421 w 660"/>
                <a:gd name="T61" fmla="*/ 226 h 226"/>
                <a:gd name="T62" fmla="*/ 413 w 660"/>
                <a:gd name="T63" fmla="*/ 226 h 226"/>
                <a:gd name="T64" fmla="*/ 403 w 660"/>
                <a:gd name="T65" fmla="*/ 225 h 226"/>
                <a:gd name="T66" fmla="*/ 391 w 660"/>
                <a:gd name="T67" fmla="*/ 222 h 226"/>
                <a:gd name="T68" fmla="*/ 379 w 660"/>
                <a:gd name="T69" fmla="*/ 220 h 226"/>
                <a:gd name="T70" fmla="*/ 363 w 660"/>
                <a:gd name="T71" fmla="*/ 218 h 226"/>
                <a:gd name="T72" fmla="*/ 345 w 660"/>
                <a:gd name="T73" fmla="*/ 214 h 226"/>
                <a:gd name="T74" fmla="*/ 325 w 660"/>
                <a:gd name="T75" fmla="*/ 209 h 226"/>
                <a:gd name="T76" fmla="*/ 303 w 660"/>
                <a:gd name="T77" fmla="*/ 203 h 226"/>
                <a:gd name="T78" fmla="*/ 277 w 660"/>
                <a:gd name="T79" fmla="*/ 196 h 226"/>
                <a:gd name="T80" fmla="*/ 250 w 660"/>
                <a:gd name="T81" fmla="*/ 188 h 226"/>
                <a:gd name="T82" fmla="*/ 219 w 660"/>
                <a:gd name="T83" fmla="*/ 179 h 226"/>
                <a:gd name="T84" fmla="*/ 185 w 660"/>
                <a:gd name="T85" fmla="*/ 167 h 226"/>
                <a:gd name="T86" fmla="*/ 171 w 660"/>
                <a:gd name="T87" fmla="*/ 162 h 226"/>
                <a:gd name="T88" fmla="*/ 157 w 660"/>
                <a:gd name="T89" fmla="*/ 158 h 226"/>
                <a:gd name="T90" fmla="*/ 144 w 660"/>
                <a:gd name="T91" fmla="*/ 154 h 226"/>
                <a:gd name="T92" fmla="*/ 131 w 660"/>
                <a:gd name="T93" fmla="*/ 150 h 226"/>
                <a:gd name="T94" fmla="*/ 118 w 660"/>
                <a:gd name="T95" fmla="*/ 146 h 226"/>
                <a:gd name="T96" fmla="*/ 106 w 660"/>
                <a:gd name="T97" fmla="*/ 143 h 226"/>
                <a:gd name="T98" fmla="*/ 93 w 660"/>
                <a:gd name="T99" fmla="*/ 141 h 226"/>
                <a:gd name="T100" fmla="*/ 81 w 660"/>
                <a:gd name="T101" fmla="*/ 137 h 226"/>
                <a:gd name="T102" fmla="*/ 70 w 660"/>
                <a:gd name="T103" fmla="*/ 135 h 226"/>
                <a:gd name="T104" fmla="*/ 58 w 660"/>
                <a:gd name="T105" fmla="*/ 131 h 226"/>
                <a:gd name="T106" fmla="*/ 48 w 660"/>
                <a:gd name="T107" fmla="*/ 130 h 226"/>
                <a:gd name="T108" fmla="*/ 36 w 660"/>
                <a:gd name="T109" fmla="*/ 128 h 226"/>
                <a:gd name="T110" fmla="*/ 27 w 660"/>
                <a:gd name="T111" fmla="*/ 126 h 226"/>
                <a:gd name="T112" fmla="*/ 17 w 660"/>
                <a:gd name="T113" fmla="*/ 124 h 226"/>
                <a:gd name="T114" fmla="*/ 9 w 660"/>
                <a:gd name="T115" fmla="*/ 122 h 226"/>
                <a:gd name="T116" fmla="*/ 0 w 660"/>
                <a:gd name="T117" fmla="*/ 121 h 226"/>
                <a:gd name="T118" fmla="*/ 298 w 660"/>
                <a:gd name="T119" fmla="*/ 16 h 226"/>
                <a:gd name="T120" fmla="*/ 298 w 660"/>
                <a:gd name="T121" fmla="*/ 1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0" h="226">
                  <a:moveTo>
                    <a:pt x="298" y="16"/>
                  </a:moveTo>
                  <a:lnTo>
                    <a:pt x="299" y="16"/>
                  </a:lnTo>
                  <a:lnTo>
                    <a:pt x="300" y="15"/>
                  </a:lnTo>
                  <a:lnTo>
                    <a:pt x="304" y="14"/>
                  </a:lnTo>
                  <a:lnTo>
                    <a:pt x="310" y="12"/>
                  </a:lnTo>
                  <a:lnTo>
                    <a:pt x="318" y="9"/>
                  </a:lnTo>
                  <a:lnTo>
                    <a:pt x="327" y="7"/>
                  </a:lnTo>
                  <a:lnTo>
                    <a:pt x="338" y="5"/>
                  </a:lnTo>
                  <a:lnTo>
                    <a:pt x="351" y="2"/>
                  </a:lnTo>
                  <a:lnTo>
                    <a:pt x="366" y="1"/>
                  </a:lnTo>
                  <a:lnTo>
                    <a:pt x="382" y="0"/>
                  </a:lnTo>
                  <a:lnTo>
                    <a:pt x="401" y="1"/>
                  </a:lnTo>
                  <a:lnTo>
                    <a:pt x="419" y="2"/>
                  </a:lnTo>
                  <a:lnTo>
                    <a:pt x="440" y="6"/>
                  </a:lnTo>
                  <a:lnTo>
                    <a:pt x="463" y="10"/>
                  </a:lnTo>
                  <a:lnTo>
                    <a:pt x="486" y="18"/>
                  </a:lnTo>
                  <a:lnTo>
                    <a:pt x="510" y="28"/>
                  </a:lnTo>
                  <a:lnTo>
                    <a:pt x="535" y="39"/>
                  </a:lnTo>
                  <a:lnTo>
                    <a:pt x="555" y="48"/>
                  </a:lnTo>
                  <a:lnTo>
                    <a:pt x="573" y="58"/>
                  </a:lnTo>
                  <a:lnTo>
                    <a:pt x="591" y="66"/>
                  </a:lnTo>
                  <a:lnTo>
                    <a:pt x="607" y="73"/>
                  </a:lnTo>
                  <a:lnTo>
                    <a:pt x="622" y="78"/>
                  </a:lnTo>
                  <a:lnTo>
                    <a:pt x="636" y="84"/>
                  </a:lnTo>
                  <a:lnTo>
                    <a:pt x="648" y="89"/>
                  </a:lnTo>
                  <a:lnTo>
                    <a:pt x="660" y="92"/>
                  </a:lnTo>
                  <a:lnTo>
                    <a:pt x="437" y="226"/>
                  </a:lnTo>
                  <a:lnTo>
                    <a:pt x="435" y="226"/>
                  </a:lnTo>
                  <a:lnTo>
                    <a:pt x="432" y="226"/>
                  </a:lnTo>
                  <a:lnTo>
                    <a:pt x="427" y="226"/>
                  </a:lnTo>
                  <a:lnTo>
                    <a:pt x="421" y="226"/>
                  </a:lnTo>
                  <a:lnTo>
                    <a:pt x="413" y="226"/>
                  </a:lnTo>
                  <a:lnTo>
                    <a:pt x="403" y="225"/>
                  </a:lnTo>
                  <a:lnTo>
                    <a:pt x="391" y="222"/>
                  </a:lnTo>
                  <a:lnTo>
                    <a:pt x="379" y="220"/>
                  </a:lnTo>
                  <a:lnTo>
                    <a:pt x="363" y="218"/>
                  </a:lnTo>
                  <a:lnTo>
                    <a:pt x="345" y="214"/>
                  </a:lnTo>
                  <a:lnTo>
                    <a:pt x="325" y="209"/>
                  </a:lnTo>
                  <a:lnTo>
                    <a:pt x="303" y="203"/>
                  </a:lnTo>
                  <a:lnTo>
                    <a:pt x="277" y="196"/>
                  </a:lnTo>
                  <a:lnTo>
                    <a:pt x="250" y="188"/>
                  </a:lnTo>
                  <a:lnTo>
                    <a:pt x="219" y="179"/>
                  </a:lnTo>
                  <a:lnTo>
                    <a:pt x="185" y="167"/>
                  </a:lnTo>
                  <a:lnTo>
                    <a:pt x="171" y="162"/>
                  </a:lnTo>
                  <a:lnTo>
                    <a:pt x="157" y="158"/>
                  </a:lnTo>
                  <a:lnTo>
                    <a:pt x="144" y="154"/>
                  </a:lnTo>
                  <a:lnTo>
                    <a:pt x="131" y="150"/>
                  </a:lnTo>
                  <a:lnTo>
                    <a:pt x="118" y="146"/>
                  </a:lnTo>
                  <a:lnTo>
                    <a:pt x="106" y="143"/>
                  </a:lnTo>
                  <a:lnTo>
                    <a:pt x="93" y="141"/>
                  </a:lnTo>
                  <a:lnTo>
                    <a:pt x="81" y="137"/>
                  </a:lnTo>
                  <a:lnTo>
                    <a:pt x="70" y="135"/>
                  </a:lnTo>
                  <a:lnTo>
                    <a:pt x="58" y="131"/>
                  </a:lnTo>
                  <a:lnTo>
                    <a:pt x="48" y="130"/>
                  </a:lnTo>
                  <a:lnTo>
                    <a:pt x="36" y="128"/>
                  </a:lnTo>
                  <a:lnTo>
                    <a:pt x="27" y="126"/>
                  </a:lnTo>
                  <a:lnTo>
                    <a:pt x="17" y="124"/>
                  </a:lnTo>
                  <a:lnTo>
                    <a:pt x="9" y="122"/>
                  </a:lnTo>
                  <a:lnTo>
                    <a:pt x="0" y="121"/>
                  </a:lnTo>
                  <a:lnTo>
                    <a:pt x="298" y="16"/>
                  </a:lnTo>
                  <a:lnTo>
                    <a:pt x="29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8456613" y="3975101"/>
              <a:ext cx="514350" cy="114300"/>
            </a:xfrm>
            <a:custGeom>
              <a:avLst/>
              <a:gdLst>
                <a:gd name="T0" fmla="*/ 160 w 648"/>
                <a:gd name="T1" fmla="*/ 52 h 145"/>
                <a:gd name="T2" fmla="*/ 198 w 648"/>
                <a:gd name="T3" fmla="*/ 64 h 145"/>
                <a:gd name="T4" fmla="*/ 232 w 648"/>
                <a:gd name="T5" fmla="*/ 75 h 145"/>
                <a:gd name="T6" fmla="*/ 264 w 648"/>
                <a:gd name="T7" fmla="*/ 84 h 145"/>
                <a:gd name="T8" fmla="*/ 291 w 648"/>
                <a:gd name="T9" fmla="*/ 91 h 145"/>
                <a:gd name="T10" fmla="*/ 315 w 648"/>
                <a:gd name="T11" fmla="*/ 98 h 145"/>
                <a:gd name="T12" fmla="*/ 337 w 648"/>
                <a:gd name="T13" fmla="*/ 102 h 145"/>
                <a:gd name="T14" fmla="*/ 357 w 648"/>
                <a:gd name="T15" fmla="*/ 106 h 145"/>
                <a:gd name="T16" fmla="*/ 373 w 648"/>
                <a:gd name="T17" fmla="*/ 108 h 145"/>
                <a:gd name="T18" fmla="*/ 387 w 648"/>
                <a:gd name="T19" fmla="*/ 110 h 145"/>
                <a:gd name="T20" fmla="*/ 400 w 648"/>
                <a:gd name="T21" fmla="*/ 112 h 145"/>
                <a:gd name="T22" fmla="*/ 409 w 648"/>
                <a:gd name="T23" fmla="*/ 112 h 145"/>
                <a:gd name="T24" fmla="*/ 417 w 648"/>
                <a:gd name="T25" fmla="*/ 112 h 145"/>
                <a:gd name="T26" fmla="*/ 423 w 648"/>
                <a:gd name="T27" fmla="*/ 112 h 145"/>
                <a:gd name="T28" fmla="*/ 427 w 648"/>
                <a:gd name="T29" fmla="*/ 112 h 145"/>
                <a:gd name="T30" fmla="*/ 431 w 648"/>
                <a:gd name="T31" fmla="*/ 110 h 145"/>
                <a:gd name="T32" fmla="*/ 432 w 648"/>
                <a:gd name="T33" fmla="*/ 110 h 145"/>
                <a:gd name="T34" fmla="*/ 433 w 648"/>
                <a:gd name="T35" fmla="*/ 109 h 145"/>
                <a:gd name="T36" fmla="*/ 615 w 648"/>
                <a:gd name="T37" fmla="*/ 0 h 145"/>
                <a:gd name="T38" fmla="*/ 614 w 648"/>
                <a:gd name="T39" fmla="*/ 3 h 145"/>
                <a:gd name="T40" fmla="*/ 616 w 648"/>
                <a:gd name="T41" fmla="*/ 4 h 145"/>
                <a:gd name="T42" fmla="*/ 623 w 648"/>
                <a:gd name="T43" fmla="*/ 6 h 145"/>
                <a:gd name="T44" fmla="*/ 632 w 648"/>
                <a:gd name="T45" fmla="*/ 8 h 145"/>
                <a:gd name="T46" fmla="*/ 646 w 648"/>
                <a:gd name="T47" fmla="*/ 10 h 145"/>
                <a:gd name="T48" fmla="*/ 647 w 648"/>
                <a:gd name="T49" fmla="*/ 10 h 145"/>
                <a:gd name="T50" fmla="*/ 647 w 648"/>
                <a:gd name="T51" fmla="*/ 10 h 145"/>
                <a:gd name="T52" fmla="*/ 647 w 648"/>
                <a:gd name="T53" fmla="*/ 10 h 145"/>
                <a:gd name="T54" fmla="*/ 648 w 648"/>
                <a:gd name="T55" fmla="*/ 10 h 145"/>
                <a:gd name="T56" fmla="*/ 425 w 648"/>
                <a:gd name="T57" fmla="*/ 145 h 145"/>
                <a:gd name="T58" fmla="*/ 423 w 648"/>
                <a:gd name="T59" fmla="*/ 145 h 145"/>
                <a:gd name="T60" fmla="*/ 419 w 648"/>
                <a:gd name="T61" fmla="*/ 145 h 145"/>
                <a:gd name="T62" fmla="*/ 415 w 648"/>
                <a:gd name="T63" fmla="*/ 145 h 145"/>
                <a:gd name="T64" fmla="*/ 408 w 648"/>
                <a:gd name="T65" fmla="*/ 145 h 145"/>
                <a:gd name="T66" fmla="*/ 400 w 648"/>
                <a:gd name="T67" fmla="*/ 145 h 145"/>
                <a:gd name="T68" fmla="*/ 390 w 648"/>
                <a:gd name="T69" fmla="*/ 144 h 145"/>
                <a:gd name="T70" fmla="*/ 379 w 648"/>
                <a:gd name="T71" fmla="*/ 143 h 145"/>
                <a:gd name="T72" fmla="*/ 365 w 648"/>
                <a:gd name="T73" fmla="*/ 140 h 145"/>
                <a:gd name="T74" fmla="*/ 349 w 648"/>
                <a:gd name="T75" fmla="*/ 137 h 145"/>
                <a:gd name="T76" fmla="*/ 332 w 648"/>
                <a:gd name="T77" fmla="*/ 133 h 145"/>
                <a:gd name="T78" fmla="*/ 311 w 648"/>
                <a:gd name="T79" fmla="*/ 129 h 145"/>
                <a:gd name="T80" fmla="*/ 289 w 648"/>
                <a:gd name="T81" fmla="*/ 123 h 145"/>
                <a:gd name="T82" fmla="*/ 264 w 648"/>
                <a:gd name="T83" fmla="*/ 116 h 145"/>
                <a:gd name="T84" fmla="*/ 236 w 648"/>
                <a:gd name="T85" fmla="*/ 108 h 145"/>
                <a:gd name="T86" fmla="*/ 205 w 648"/>
                <a:gd name="T87" fmla="*/ 98 h 145"/>
                <a:gd name="T88" fmla="*/ 171 w 648"/>
                <a:gd name="T89" fmla="*/ 87 h 145"/>
                <a:gd name="T90" fmla="*/ 145 w 648"/>
                <a:gd name="T91" fmla="*/ 78 h 145"/>
                <a:gd name="T92" fmla="*/ 120 w 648"/>
                <a:gd name="T93" fmla="*/ 70 h 145"/>
                <a:gd name="T94" fmla="*/ 95 w 648"/>
                <a:gd name="T95" fmla="*/ 63 h 145"/>
                <a:gd name="T96" fmla="*/ 72 w 648"/>
                <a:gd name="T97" fmla="*/ 56 h 145"/>
                <a:gd name="T98" fmla="*/ 52 w 648"/>
                <a:gd name="T99" fmla="*/ 51 h 145"/>
                <a:gd name="T100" fmla="*/ 33 w 648"/>
                <a:gd name="T101" fmla="*/ 46 h 145"/>
                <a:gd name="T102" fmla="*/ 16 w 648"/>
                <a:gd name="T103" fmla="*/ 41 h 145"/>
                <a:gd name="T104" fmla="*/ 0 w 648"/>
                <a:gd name="T105" fmla="*/ 38 h 145"/>
                <a:gd name="T106" fmla="*/ 50 w 648"/>
                <a:gd name="T107" fmla="*/ 21 h 145"/>
                <a:gd name="T108" fmla="*/ 63 w 648"/>
                <a:gd name="T109" fmla="*/ 24 h 145"/>
                <a:gd name="T110" fmla="*/ 76 w 648"/>
                <a:gd name="T111" fmla="*/ 27 h 145"/>
                <a:gd name="T112" fmla="*/ 88 w 648"/>
                <a:gd name="T113" fmla="*/ 31 h 145"/>
                <a:gd name="T114" fmla="*/ 102 w 648"/>
                <a:gd name="T115" fmla="*/ 34 h 145"/>
                <a:gd name="T116" fmla="*/ 116 w 648"/>
                <a:gd name="T117" fmla="*/ 38 h 145"/>
                <a:gd name="T118" fmla="*/ 131 w 648"/>
                <a:gd name="T119" fmla="*/ 42 h 145"/>
                <a:gd name="T120" fmla="*/ 145 w 648"/>
                <a:gd name="T121" fmla="*/ 47 h 145"/>
                <a:gd name="T122" fmla="*/ 160 w 648"/>
                <a:gd name="T123" fmla="*/ 5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" h="145">
                  <a:moveTo>
                    <a:pt x="160" y="52"/>
                  </a:moveTo>
                  <a:lnTo>
                    <a:pt x="198" y="64"/>
                  </a:lnTo>
                  <a:lnTo>
                    <a:pt x="232" y="75"/>
                  </a:lnTo>
                  <a:lnTo>
                    <a:pt x="264" y="84"/>
                  </a:lnTo>
                  <a:lnTo>
                    <a:pt x="291" y="91"/>
                  </a:lnTo>
                  <a:lnTo>
                    <a:pt x="315" y="98"/>
                  </a:lnTo>
                  <a:lnTo>
                    <a:pt x="337" y="102"/>
                  </a:lnTo>
                  <a:lnTo>
                    <a:pt x="357" y="106"/>
                  </a:lnTo>
                  <a:lnTo>
                    <a:pt x="373" y="108"/>
                  </a:lnTo>
                  <a:lnTo>
                    <a:pt x="387" y="110"/>
                  </a:lnTo>
                  <a:lnTo>
                    <a:pt x="400" y="112"/>
                  </a:lnTo>
                  <a:lnTo>
                    <a:pt x="409" y="112"/>
                  </a:lnTo>
                  <a:lnTo>
                    <a:pt x="417" y="112"/>
                  </a:lnTo>
                  <a:lnTo>
                    <a:pt x="423" y="112"/>
                  </a:lnTo>
                  <a:lnTo>
                    <a:pt x="427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3" y="109"/>
                  </a:lnTo>
                  <a:lnTo>
                    <a:pt x="615" y="0"/>
                  </a:lnTo>
                  <a:lnTo>
                    <a:pt x="614" y="3"/>
                  </a:lnTo>
                  <a:lnTo>
                    <a:pt x="616" y="4"/>
                  </a:lnTo>
                  <a:lnTo>
                    <a:pt x="623" y="6"/>
                  </a:lnTo>
                  <a:lnTo>
                    <a:pt x="632" y="8"/>
                  </a:lnTo>
                  <a:lnTo>
                    <a:pt x="646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8" y="10"/>
                  </a:lnTo>
                  <a:lnTo>
                    <a:pt x="425" y="145"/>
                  </a:lnTo>
                  <a:lnTo>
                    <a:pt x="423" y="145"/>
                  </a:lnTo>
                  <a:lnTo>
                    <a:pt x="419" y="145"/>
                  </a:lnTo>
                  <a:lnTo>
                    <a:pt x="415" y="145"/>
                  </a:lnTo>
                  <a:lnTo>
                    <a:pt x="408" y="145"/>
                  </a:lnTo>
                  <a:lnTo>
                    <a:pt x="400" y="145"/>
                  </a:lnTo>
                  <a:lnTo>
                    <a:pt x="390" y="144"/>
                  </a:lnTo>
                  <a:lnTo>
                    <a:pt x="379" y="143"/>
                  </a:lnTo>
                  <a:lnTo>
                    <a:pt x="365" y="140"/>
                  </a:lnTo>
                  <a:lnTo>
                    <a:pt x="349" y="137"/>
                  </a:lnTo>
                  <a:lnTo>
                    <a:pt x="332" y="133"/>
                  </a:lnTo>
                  <a:lnTo>
                    <a:pt x="311" y="129"/>
                  </a:lnTo>
                  <a:lnTo>
                    <a:pt x="289" y="123"/>
                  </a:lnTo>
                  <a:lnTo>
                    <a:pt x="264" y="116"/>
                  </a:lnTo>
                  <a:lnTo>
                    <a:pt x="236" y="108"/>
                  </a:lnTo>
                  <a:lnTo>
                    <a:pt x="205" y="98"/>
                  </a:lnTo>
                  <a:lnTo>
                    <a:pt x="171" y="87"/>
                  </a:lnTo>
                  <a:lnTo>
                    <a:pt x="145" y="78"/>
                  </a:lnTo>
                  <a:lnTo>
                    <a:pt x="120" y="70"/>
                  </a:lnTo>
                  <a:lnTo>
                    <a:pt x="95" y="63"/>
                  </a:lnTo>
                  <a:lnTo>
                    <a:pt x="72" y="56"/>
                  </a:lnTo>
                  <a:lnTo>
                    <a:pt x="52" y="51"/>
                  </a:lnTo>
                  <a:lnTo>
                    <a:pt x="33" y="46"/>
                  </a:lnTo>
                  <a:lnTo>
                    <a:pt x="16" y="41"/>
                  </a:lnTo>
                  <a:lnTo>
                    <a:pt x="0" y="38"/>
                  </a:lnTo>
                  <a:lnTo>
                    <a:pt x="50" y="21"/>
                  </a:lnTo>
                  <a:lnTo>
                    <a:pt x="63" y="24"/>
                  </a:lnTo>
                  <a:lnTo>
                    <a:pt x="76" y="27"/>
                  </a:lnTo>
                  <a:lnTo>
                    <a:pt x="88" y="31"/>
                  </a:lnTo>
                  <a:lnTo>
                    <a:pt x="102" y="34"/>
                  </a:lnTo>
                  <a:lnTo>
                    <a:pt x="116" y="38"/>
                  </a:lnTo>
                  <a:lnTo>
                    <a:pt x="131" y="42"/>
                  </a:lnTo>
                  <a:lnTo>
                    <a:pt x="145" y="47"/>
                  </a:lnTo>
                  <a:lnTo>
                    <a:pt x="16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8451851" y="4024313"/>
              <a:ext cx="515938" cy="117475"/>
            </a:xfrm>
            <a:custGeom>
              <a:avLst/>
              <a:gdLst>
                <a:gd name="T0" fmla="*/ 168 w 650"/>
                <a:gd name="T1" fmla="*/ 52 h 149"/>
                <a:gd name="T2" fmla="*/ 206 w 650"/>
                <a:gd name="T3" fmla="*/ 65 h 149"/>
                <a:gd name="T4" fmla="*/ 241 w 650"/>
                <a:gd name="T5" fmla="*/ 75 h 149"/>
                <a:gd name="T6" fmla="*/ 272 w 650"/>
                <a:gd name="T7" fmla="*/ 84 h 149"/>
                <a:gd name="T8" fmla="*/ 300 w 650"/>
                <a:gd name="T9" fmla="*/ 92 h 149"/>
                <a:gd name="T10" fmla="*/ 324 w 650"/>
                <a:gd name="T11" fmla="*/ 98 h 149"/>
                <a:gd name="T12" fmla="*/ 346 w 650"/>
                <a:gd name="T13" fmla="*/ 103 h 149"/>
                <a:gd name="T14" fmla="*/ 365 w 650"/>
                <a:gd name="T15" fmla="*/ 106 h 149"/>
                <a:gd name="T16" fmla="*/ 381 w 650"/>
                <a:gd name="T17" fmla="*/ 108 h 149"/>
                <a:gd name="T18" fmla="*/ 395 w 650"/>
                <a:gd name="T19" fmla="*/ 111 h 149"/>
                <a:gd name="T20" fmla="*/ 408 w 650"/>
                <a:gd name="T21" fmla="*/ 112 h 149"/>
                <a:gd name="T22" fmla="*/ 417 w 650"/>
                <a:gd name="T23" fmla="*/ 112 h 149"/>
                <a:gd name="T24" fmla="*/ 425 w 650"/>
                <a:gd name="T25" fmla="*/ 112 h 149"/>
                <a:gd name="T26" fmla="*/ 431 w 650"/>
                <a:gd name="T27" fmla="*/ 112 h 149"/>
                <a:gd name="T28" fmla="*/ 436 w 650"/>
                <a:gd name="T29" fmla="*/ 112 h 149"/>
                <a:gd name="T30" fmla="*/ 439 w 650"/>
                <a:gd name="T31" fmla="*/ 111 h 149"/>
                <a:gd name="T32" fmla="*/ 440 w 650"/>
                <a:gd name="T33" fmla="*/ 111 h 149"/>
                <a:gd name="T34" fmla="*/ 441 w 650"/>
                <a:gd name="T35" fmla="*/ 109 h 149"/>
                <a:gd name="T36" fmla="*/ 625 w 650"/>
                <a:gd name="T37" fmla="*/ 0 h 149"/>
                <a:gd name="T38" fmla="*/ 622 w 650"/>
                <a:gd name="T39" fmla="*/ 7 h 149"/>
                <a:gd name="T40" fmla="*/ 625 w 650"/>
                <a:gd name="T41" fmla="*/ 8 h 149"/>
                <a:gd name="T42" fmla="*/ 629 w 650"/>
                <a:gd name="T43" fmla="*/ 9 h 149"/>
                <a:gd name="T44" fmla="*/ 638 w 650"/>
                <a:gd name="T45" fmla="*/ 12 h 149"/>
                <a:gd name="T46" fmla="*/ 650 w 650"/>
                <a:gd name="T47" fmla="*/ 15 h 149"/>
                <a:gd name="T48" fmla="*/ 429 w 650"/>
                <a:gd name="T49" fmla="*/ 149 h 149"/>
                <a:gd name="T50" fmla="*/ 426 w 650"/>
                <a:gd name="T51" fmla="*/ 149 h 149"/>
                <a:gd name="T52" fmla="*/ 423 w 650"/>
                <a:gd name="T53" fmla="*/ 149 h 149"/>
                <a:gd name="T54" fmla="*/ 418 w 650"/>
                <a:gd name="T55" fmla="*/ 149 h 149"/>
                <a:gd name="T56" fmla="*/ 413 w 650"/>
                <a:gd name="T57" fmla="*/ 149 h 149"/>
                <a:gd name="T58" fmla="*/ 404 w 650"/>
                <a:gd name="T59" fmla="*/ 149 h 149"/>
                <a:gd name="T60" fmla="*/ 394 w 650"/>
                <a:gd name="T61" fmla="*/ 147 h 149"/>
                <a:gd name="T62" fmla="*/ 383 w 650"/>
                <a:gd name="T63" fmla="*/ 145 h 149"/>
                <a:gd name="T64" fmla="*/ 370 w 650"/>
                <a:gd name="T65" fmla="*/ 143 h 149"/>
                <a:gd name="T66" fmla="*/ 354 w 650"/>
                <a:gd name="T67" fmla="*/ 141 h 149"/>
                <a:gd name="T68" fmla="*/ 336 w 650"/>
                <a:gd name="T69" fmla="*/ 137 h 149"/>
                <a:gd name="T70" fmla="*/ 316 w 650"/>
                <a:gd name="T71" fmla="*/ 131 h 149"/>
                <a:gd name="T72" fmla="*/ 294 w 650"/>
                <a:gd name="T73" fmla="*/ 126 h 149"/>
                <a:gd name="T74" fmla="*/ 268 w 650"/>
                <a:gd name="T75" fmla="*/ 119 h 149"/>
                <a:gd name="T76" fmla="*/ 241 w 650"/>
                <a:gd name="T77" fmla="*/ 111 h 149"/>
                <a:gd name="T78" fmla="*/ 210 w 650"/>
                <a:gd name="T79" fmla="*/ 101 h 149"/>
                <a:gd name="T80" fmla="*/ 176 w 650"/>
                <a:gd name="T81" fmla="*/ 90 h 149"/>
                <a:gd name="T82" fmla="*/ 149 w 650"/>
                <a:gd name="T83" fmla="*/ 81 h 149"/>
                <a:gd name="T84" fmla="*/ 122 w 650"/>
                <a:gd name="T85" fmla="*/ 73 h 149"/>
                <a:gd name="T86" fmla="*/ 97 w 650"/>
                <a:gd name="T87" fmla="*/ 66 h 149"/>
                <a:gd name="T88" fmla="*/ 74 w 650"/>
                <a:gd name="T89" fmla="*/ 59 h 149"/>
                <a:gd name="T90" fmla="*/ 53 w 650"/>
                <a:gd name="T91" fmla="*/ 53 h 149"/>
                <a:gd name="T92" fmla="*/ 33 w 650"/>
                <a:gd name="T93" fmla="*/ 48 h 149"/>
                <a:gd name="T94" fmla="*/ 16 w 650"/>
                <a:gd name="T95" fmla="*/ 44 h 149"/>
                <a:gd name="T96" fmla="*/ 0 w 650"/>
                <a:gd name="T97" fmla="*/ 40 h 149"/>
                <a:gd name="T98" fmla="*/ 56 w 650"/>
                <a:gd name="T99" fmla="*/ 18 h 149"/>
                <a:gd name="T100" fmla="*/ 68 w 650"/>
                <a:gd name="T101" fmla="*/ 22 h 149"/>
                <a:gd name="T102" fmla="*/ 81 w 650"/>
                <a:gd name="T103" fmla="*/ 25 h 149"/>
                <a:gd name="T104" fmla="*/ 94 w 650"/>
                <a:gd name="T105" fmla="*/ 29 h 149"/>
                <a:gd name="T106" fmla="*/ 108 w 650"/>
                <a:gd name="T107" fmla="*/ 33 h 149"/>
                <a:gd name="T108" fmla="*/ 122 w 650"/>
                <a:gd name="T109" fmla="*/ 37 h 149"/>
                <a:gd name="T110" fmla="*/ 137 w 650"/>
                <a:gd name="T111" fmla="*/ 42 h 149"/>
                <a:gd name="T112" fmla="*/ 152 w 650"/>
                <a:gd name="T113" fmla="*/ 47 h 149"/>
                <a:gd name="T114" fmla="*/ 168 w 650"/>
                <a:gd name="T115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0" h="149">
                  <a:moveTo>
                    <a:pt x="168" y="52"/>
                  </a:moveTo>
                  <a:lnTo>
                    <a:pt x="206" y="65"/>
                  </a:lnTo>
                  <a:lnTo>
                    <a:pt x="241" y="75"/>
                  </a:lnTo>
                  <a:lnTo>
                    <a:pt x="272" y="84"/>
                  </a:lnTo>
                  <a:lnTo>
                    <a:pt x="300" y="92"/>
                  </a:lnTo>
                  <a:lnTo>
                    <a:pt x="324" y="98"/>
                  </a:lnTo>
                  <a:lnTo>
                    <a:pt x="346" y="103"/>
                  </a:lnTo>
                  <a:lnTo>
                    <a:pt x="365" y="106"/>
                  </a:lnTo>
                  <a:lnTo>
                    <a:pt x="381" y="108"/>
                  </a:lnTo>
                  <a:lnTo>
                    <a:pt x="395" y="111"/>
                  </a:lnTo>
                  <a:lnTo>
                    <a:pt x="408" y="112"/>
                  </a:lnTo>
                  <a:lnTo>
                    <a:pt x="417" y="112"/>
                  </a:lnTo>
                  <a:lnTo>
                    <a:pt x="425" y="112"/>
                  </a:lnTo>
                  <a:lnTo>
                    <a:pt x="431" y="112"/>
                  </a:lnTo>
                  <a:lnTo>
                    <a:pt x="436" y="112"/>
                  </a:lnTo>
                  <a:lnTo>
                    <a:pt x="439" y="111"/>
                  </a:lnTo>
                  <a:lnTo>
                    <a:pt x="440" y="111"/>
                  </a:lnTo>
                  <a:lnTo>
                    <a:pt x="441" y="109"/>
                  </a:lnTo>
                  <a:lnTo>
                    <a:pt x="625" y="0"/>
                  </a:lnTo>
                  <a:lnTo>
                    <a:pt x="622" y="7"/>
                  </a:lnTo>
                  <a:lnTo>
                    <a:pt x="625" y="8"/>
                  </a:lnTo>
                  <a:lnTo>
                    <a:pt x="629" y="9"/>
                  </a:lnTo>
                  <a:lnTo>
                    <a:pt x="638" y="12"/>
                  </a:lnTo>
                  <a:lnTo>
                    <a:pt x="650" y="15"/>
                  </a:lnTo>
                  <a:lnTo>
                    <a:pt x="429" y="149"/>
                  </a:lnTo>
                  <a:lnTo>
                    <a:pt x="426" y="149"/>
                  </a:lnTo>
                  <a:lnTo>
                    <a:pt x="423" y="149"/>
                  </a:lnTo>
                  <a:lnTo>
                    <a:pt x="418" y="149"/>
                  </a:lnTo>
                  <a:lnTo>
                    <a:pt x="413" y="149"/>
                  </a:lnTo>
                  <a:lnTo>
                    <a:pt x="404" y="149"/>
                  </a:lnTo>
                  <a:lnTo>
                    <a:pt x="394" y="147"/>
                  </a:lnTo>
                  <a:lnTo>
                    <a:pt x="383" y="145"/>
                  </a:lnTo>
                  <a:lnTo>
                    <a:pt x="370" y="143"/>
                  </a:lnTo>
                  <a:lnTo>
                    <a:pt x="354" y="141"/>
                  </a:lnTo>
                  <a:lnTo>
                    <a:pt x="336" y="137"/>
                  </a:lnTo>
                  <a:lnTo>
                    <a:pt x="316" y="131"/>
                  </a:lnTo>
                  <a:lnTo>
                    <a:pt x="294" y="126"/>
                  </a:lnTo>
                  <a:lnTo>
                    <a:pt x="268" y="119"/>
                  </a:lnTo>
                  <a:lnTo>
                    <a:pt x="241" y="111"/>
                  </a:lnTo>
                  <a:lnTo>
                    <a:pt x="210" y="101"/>
                  </a:lnTo>
                  <a:lnTo>
                    <a:pt x="176" y="90"/>
                  </a:lnTo>
                  <a:lnTo>
                    <a:pt x="149" y="81"/>
                  </a:lnTo>
                  <a:lnTo>
                    <a:pt x="122" y="73"/>
                  </a:lnTo>
                  <a:lnTo>
                    <a:pt x="97" y="66"/>
                  </a:lnTo>
                  <a:lnTo>
                    <a:pt x="74" y="59"/>
                  </a:lnTo>
                  <a:lnTo>
                    <a:pt x="53" y="53"/>
                  </a:lnTo>
                  <a:lnTo>
                    <a:pt x="33" y="48"/>
                  </a:lnTo>
                  <a:lnTo>
                    <a:pt x="16" y="44"/>
                  </a:lnTo>
                  <a:lnTo>
                    <a:pt x="0" y="40"/>
                  </a:lnTo>
                  <a:lnTo>
                    <a:pt x="56" y="18"/>
                  </a:lnTo>
                  <a:lnTo>
                    <a:pt x="68" y="22"/>
                  </a:lnTo>
                  <a:lnTo>
                    <a:pt x="81" y="25"/>
                  </a:lnTo>
                  <a:lnTo>
                    <a:pt x="94" y="29"/>
                  </a:lnTo>
                  <a:lnTo>
                    <a:pt x="108" y="33"/>
                  </a:lnTo>
                  <a:lnTo>
                    <a:pt x="122" y="37"/>
                  </a:lnTo>
                  <a:lnTo>
                    <a:pt x="137" y="42"/>
                  </a:lnTo>
                  <a:lnTo>
                    <a:pt x="152" y="47"/>
                  </a:lnTo>
                  <a:lnTo>
                    <a:pt x="16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8435976" y="4070351"/>
              <a:ext cx="519113" cy="112713"/>
            </a:xfrm>
            <a:custGeom>
              <a:avLst/>
              <a:gdLst>
                <a:gd name="T0" fmla="*/ 187 w 655"/>
                <a:gd name="T1" fmla="*/ 59 h 141"/>
                <a:gd name="T2" fmla="*/ 225 w 655"/>
                <a:gd name="T3" fmla="*/ 71 h 141"/>
                <a:gd name="T4" fmla="*/ 260 w 655"/>
                <a:gd name="T5" fmla="*/ 82 h 141"/>
                <a:gd name="T6" fmla="*/ 291 w 655"/>
                <a:gd name="T7" fmla="*/ 91 h 141"/>
                <a:gd name="T8" fmla="*/ 318 w 655"/>
                <a:gd name="T9" fmla="*/ 98 h 141"/>
                <a:gd name="T10" fmla="*/ 343 w 655"/>
                <a:gd name="T11" fmla="*/ 105 h 141"/>
                <a:gd name="T12" fmla="*/ 365 w 655"/>
                <a:gd name="T13" fmla="*/ 109 h 141"/>
                <a:gd name="T14" fmla="*/ 384 w 655"/>
                <a:gd name="T15" fmla="*/ 113 h 141"/>
                <a:gd name="T16" fmla="*/ 400 w 655"/>
                <a:gd name="T17" fmla="*/ 115 h 141"/>
                <a:gd name="T18" fmla="*/ 414 w 655"/>
                <a:gd name="T19" fmla="*/ 117 h 141"/>
                <a:gd name="T20" fmla="*/ 426 w 655"/>
                <a:gd name="T21" fmla="*/ 118 h 141"/>
                <a:gd name="T22" fmla="*/ 436 w 655"/>
                <a:gd name="T23" fmla="*/ 118 h 141"/>
                <a:gd name="T24" fmla="*/ 443 w 655"/>
                <a:gd name="T25" fmla="*/ 118 h 141"/>
                <a:gd name="T26" fmla="*/ 450 w 655"/>
                <a:gd name="T27" fmla="*/ 118 h 141"/>
                <a:gd name="T28" fmla="*/ 453 w 655"/>
                <a:gd name="T29" fmla="*/ 118 h 141"/>
                <a:gd name="T30" fmla="*/ 457 w 655"/>
                <a:gd name="T31" fmla="*/ 117 h 141"/>
                <a:gd name="T32" fmla="*/ 458 w 655"/>
                <a:gd name="T33" fmla="*/ 117 h 141"/>
                <a:gd name="T34" fmla="*/ 460 w 655"/>
                <a:gd name="T35" fmla="*/ 116 h 141"/>
                <a:gd name="T36" fmla="*/ 655 w 655"/>
                <a:gd name="T37" fmla="*/ 0 h 141"/>
                <a:gd name="T38" fmla="*/ 654 w 655"/>
                <a:gd name="T39" fmla="*/ 4 h 141"/>
                <a:gd name="T40" fmla="*/ 427 w 655"/>
                <a:gd name="T41" fmla="*/ 141 h 141"/>
                <a:gd name="T42" fmla="*/ 424 w 655"/>
                <a:gd name="T43" fmla="*/ 141 h 141"/>
                <a:gd name="T44" fmla="*/ 421 w 655"/>
                <a:gd name="T45" fmla="*/ 141 h 141"/>
                <a:gd name="T46" fmla="*/ 416 w 655"/>
                <a:gd name="T47" fmla="*/ 141 h 141"/>
                <a:gd name="T48" fmla="*/ 411 w 655"/>
                <a:gd name="T49" fmla="*/ 141 h 141"/>
                <a:gd name="T50" fmla="*/ 403 w 655"/>
                <a:gd name="T51" fmla="*/ 141 h 141"/>
                <a:gd name="T52" fmla="*/ 392 w 655"/>
                <a:gd name="T53" fmla="*/ 140 h 141"/>
                <a:gd name="T54" fmla="*/ 381 w 655"/>
                <a:gd name="T55" fmla="*/ 138 h 141"/>
                <a:gd name="T56" fmla="*/ 368 w 655"/>
                <a:gd name="T57" fmla="*/ 136 h 141"/>
                <a:gd name="T58" fmla="*/ 352 w 655"/>
                <a:gd name="T59" fmla="*/ 133 h 141"/>
                <a:gd name="T60" fmla="*/ 335 w 655"/>
                <a:gd name="T61" fmla="*/ 130 h 141"/>
                <a:gd name="T62" fmla="*/ 314 w 655"/>
                <a:gd name="T63" fmla="*/ 124 h 141"/>
                <a:gd name="T64" fmla="*/ 292 w 655"/>
                <a:gd name="T65" fmla="*/ 118 h 141"/>
                <a:gd name="T66" fmla="*/ 267 w 655"/>
                <a:gd name="T67" fmla="*/ 112 h 141"/>
                <a:gd name="T68" fmla="*/ 239 w 655"/>
                <a:gd name="T69" fmla="*/ 103 h 141"/>
                <a:gd name="T70" fmla="*/ 208 w 655"/>
                <a:gd name="T71" fmla="*/ 94 h 141"/>
                <a:gd name="T72" fmla="*/ 174 w 655"/>
                <a:gd name="T73" fmla="*/ 83 h 141"/>
                <a:gd name="T74" fmla="*/ 147 w 655"/>
                <a:gd name="T75" fmla="*/ 74 h 141"/>
                <a:gd name="T76" fmla="*/ 121 w 655"/>
                <a:gd name="T77" fmla="*/ 65 h 141"/>
                <a:gd name="T78" fmla="*/ 97 w 655"/>
                <a:gd name="T79" fmla="*/ 59 h 141"/>
                <a:gd name="T80" fmla="*/ 74 w 655"/>
                <a:gd name="T81" fmla="*/ 52 h 141"/>
                <a:gd name="T82" fmla="*/ 53 w 655"/>
                <a:gd name="T83" fmla="*/ 46 h 141"/>
                <a:gd name="T84" fmla="*/ 34 w 655"/>
                <a:gd name="T85" fmla="*/ 41 h 141"/>
                <a:gd name="T86" fmla="*/ 17 w 655"/>
                <a:gd name="T87" fmla="*/ 37 h 141"/>
                <a:gd name="T88" fmla="*/ 0 w 655"/>
                <a:gd name="T89" fmla="*/ 33 h 141"/>
                <a:gd name="T90" fmla="*/ 45 w 655"/>
                <a:gd name="T91" fmla="*/ 17 h 141"/>
                <a:gd name="T92" fmla="*/ 59 w 655"/>
                <a:gd name="T93" fmla="*/ 21 h 141"/>
                <a:gd name="T94" fmla="*/ 75 w 655"/>
                <a:gd name="T95" fmla="*/ 25 h 141"/>
                <a:gd name="T96" fmla="*/ 91 w 655"/>
                <a:gd name="T97" fmla="*/ 30 h 141"/>
                <a:gd name="T98" fmla="*/ 109 w 655"/>
                <a:gd name="T99" fmla="*/ 34 h 141"/>
                <a:gd name="T100" fmla="*/ 127 w 655"/>
                <a:gd name="T101" fmla="*/ 40 h 141"/>
                <a:gd name="T102" fmla="*/ 147 w 655"/>
                <a:gd name="T103" fmla="*/ 46 h 141"/>
                <a:gd name="T104" fmla="*/ 166 w 655"/>
                <a:gd name="T105" fmla="*/ 52 h 141"/>
                <a:gd name="T106" fmla="*/ 187 w 655"/>
                <a:gd name="T107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5" h="141">
                  <a:moveTo>
                    <a:pt x="187" y="59"/>
                  </a:moveTo>
                  <a:lnTo>
                    <a:pt x="225" y="71"/>
                  </a:lnTo>
                  <a:lnTo>
                    <a:pt x="260" y="82"/>
                  </a:lnTo>
                  <a:lnTo>
                    <a:pt x="291" y="91"/>
                  </a:lnTo>
                  <a:lnTo>
                    <a:pt x="318" y="98"/>
                  </a:lnTo>
                  <a:lnTo>
                    <a:pt x="343" y="105"/>
                  </a:lnTo>
                  <a:lnTo>
                    <a:pt x="365" y="109"/>
                  </a:lnTo>
                  <a:lnTo>
                    <a:pt x="384" y="113"/>
                  </a:lnTo>
                  <a:lnTo>
                    <a:pt x="400" y="115"/>
                  </a:lnTo>
                  <a:lnTo>
                    <a:pt x="414" y="117"/>
                  </a:lnTo>
                  <a:lnTo>
                    <a:pt x="426" y="118"/>
                  </a:lnTo>
                  <a:lnTo>
                    <a:pt x="436" y="118"/>
                  </a:lnTo>
                  <a:lnTo>
                    <a:pt x="443" y="118"/>
                  </a:lnTo>
                  <a:lnTo>
                    <a:pt x="450" y="118"/>
                  </a:lnTo>
                  <a:lnTo>
                    <a:pt x="453" y="118"/>
                  </a:lnTo>
                  <a:lnTo>
                    <a:pt x="457" y="117"/>
                  </a:lnTo>
                  <a:lnTo>
                    <a:pt x="458" y="117"/>
                  </a:lnTo>
                  <a:lnTo>
                    <a:pt x="460" y="116"/>
                  </a:lnTo>
                  <a:lnTo>
                    <a:pt x="655" y="0"/>
                  </a:lnTo>
                  <a:lnTo>
                    <a:pt x="654" y="4"/>
                  </a:lnTo>
                  <a:lnTo>
                    <a:pt x="427" y="141"/>
                  </a:lnTo>
                  <a:lnTo>
                    <a:pt x="424" y="141"/>
                  </a:lnTo>
                  <a:lnTo>
                    <a:pt x="421" y="141"/>
                  </a:lnTo>
                  <a:lnTo>
                    <a:pt x="416" y="141"/>
                  </a:lnTo>
                  <a:lnTo>
                    <a:pt x="411" y="141"/>
                  </a:lnTo>
                  <a:lnTo>
                    <a:pt x="403" y="141"/>
                  </a:lnTo>
                  <a:lnTo>
                    <a:pt x="392" y="140"/>
                  </a:lnTo>
                  <a:lnTo>
                    <a:pt x="381" y="138"/>
                  </a:lnTo>
                  <a:lnTo>
                    <a:pt x="368" y="136"/>
                  </a:lnTo>
                  <a:lnTo>
                    <a:pt x="352" y="133"/>
                  </a:lnTo>
                  <a:lnTo>
                    <a:pt x="335" y="130"/>
                  </a:lnTo>
                  <a:lnTo>
                    <a:pt x="314" y="124"/>
                  </a:lnTo>
                  <a:lnTo>
                    <a:pt x="292" y="118"/>
                  </a:lnTo>
                  <a:lnTo>
                    <a:pt x="267" y="112"/>
                  </a:lnTo>
                  <a:lnTo>
                    <a:pt x="239" y="103"/>
                  </a:lnTo>
                  <a:lnTo>
                    <a:pt x="208" y="94"/>
                  </a:lnTo>
                  <a:lnTo>
                    <a:pt x="174" y="83"/>
                  </a:lnTo>
                  <a:lnTo>
                    <a:pt x="147" y="74"/>
                  </a:lnTo>
                  <a:lnTo>
                    <a:pt x="121" y="65"/>
                  </a:lnTo>
                  <a:lnTo>
                    <a:pt x="97" y="59"/>
                  </a:lnTo>
                  <a:lnTo>
                    <a:pt x="74" y="52"/>
                  </a:lnTo>
                  <a:lnTo>
                    <a:pt x="53" y="46"/>
                  </a:lnTo>
                  <a:lnTo>
                    <a:pt x="34" y="41"/>
                  </a:lnTo>
                  <a:lnTo>
                    <a:pt x="17" y="37"/>
                  </a:lnTo>
                  <a:lnTo>
                    <a:pt x="0" y="33"/>
                  </a:lnTo>
                  <a:lnTo>
                    <a:pt x="45" y="17"/>
                  </a:lnTo>
                  <a:lnTo>
                    <a:pt x="59" y="21"/>
                  </a:lnTo>
                  <a:lnTo>
                    <a:pt x="75" y="25"/>
                  </a:lnTo>
                  <a:lnTo>
                    <a:pt x="91" y="30"/>
                  </a:lnTo>
                  <a:lnTo>
                    <a:pt x="109" y="34"/>
                  </a:lnTo>
                  <a:lnTo>
                    <a:pt x="127" y="40"/>
                  </a:lnTo>
                  <a:lnTo>
                    <a:pt x="147" y="46"/>
                  </a:lnTo>
                  <a:lnTo>
                    <a:pt x="166" y="52"/>
                  </a:lnTo>
                  <a:lnTo>
                    <a:pt x="18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8464551" y="4135438"/>
              <a:ext cx="506413" cy="120650"/>
            </a:xfrm>
            <a:custGeom>
              <a:avLst/>
              <a:gdLst>
                <a:gd name="T0" fmla="*/ 167 w 638"/>
                <a:gd name="T1" fmla="*/ 41 h 150"/>
                <a:gd name="T2" fmla="*/ 233 w 638"/>
                <a:gd name="T3" fmla="*/ 61 h 150"/>
                <a:gd name="T4" fmla="*/ 285 w 638"/>
                <a:gd name="T5" fmla="*/ 74 h 150"/>
                <a:gd name="T6" fmla="*/ 326 w 638"/>
                <a:gd name="T7" fmla="*/ 83 h 150"/>
                <a:gd name="T8" fmla="*/ 356 w 638"/>
                <a:gd name="T9" fmla="*/ 87 h 150"/>
                <a:gd name="T10" fmla="*/ 378 w 638"/>
                <a:gd name="T11" fmla="*/ 88 h 150"/>
                <a:gd name="T12" fmla="*/ 392 w 638"/>
                <a:gd name="T13" fmla="*/ 88 h 150"/>
                <a:gd name="T14" fmla="*/ 399 w 638"/>
                <a:gd name="T15" fmla="*/ 87 h 150"/>
                <a:gd name="T16" fmla="*/ 402 w 638"/>
                <a:gd name="T17" fmla="*/ 86 h 150"/>
                <a:gd name="T18" fmla="*/ 550 w 638"/>
                <a:gd name="T19" fmla="*/ 1 h 150"/>
                <a:gd name="T20" fmla="*/ 557 w 638"/>
                <a:gd name="T21" fmla="*/ 2 h 150"/>
                <a:gd name="T22" fmla="*/ 568 w 638"/>
                <a:gd name="T23" fmla="*/ 4 h 150"/>
                <a:gd name="T24" fmla="*/ 582 w 638"/>
                <a:gd name="T25" fmla="*/ 8 h 150"/>
                <a:gd name="T26" fmla="*/ 597 w 638"/>
                <a:gd name="T27" fmla="*/ 11 h 150"/>
                <a:gd name="T28" fmla="*/ 609 w 638"/>
                <a:gd name="T29" fmla="*/ 15 h 150"/>
                <a:gd name="T30" fmla="*/ 621 w 638"/>
                <a:gd name="T31" fmla="*/ 16 h 150"/>
                <a:gd name="T32" fmla="*/ 633 w 638"/>
                <a:gd name="T33" fmla="*/ 18 h 150"/>
                <a:gd name="T34" fmla="*/ 418 w 638"/>
                <a:gd name="T35" fmla="*/ 150 h 150"/>
                <a:gd name="T36" fmla="*/ 413 w 638"/>
                <a:gd name="T37" fmla="*/ 150 h 150"/>
                <a:gd name="T38" fmla="*/ 402 w 638"/>
                <a:gd name="T39" fmla="*/ 150 h 150"/>
                <a:gd name="T40" fmla="*/ 384 w 638"/>
                <a:gd name="T41" fmla="*/ 149 h 150"/>
                <a:gd name="T42" fmla="*/ 360 w 638"/>
                <a:gd name="T43" fmla="*/ 146 h 150"/>
                <a:gd name="T44" fmla="*/ 326 w 638"/>
                <a:gd name="T45" fmla="*/ 139 h 150"/>
                <a:gd name="T46" fmla="*/ 284 w 638"/>
                <a:gd name="T47" fmla="*/ 129 h 150"/>
                <a:gd name="T48" fmla="*/ 231 w 638"/>
                <a:gd name="T49" fmla="*/ 114 h 150"/>
                <a:gd name="T50" fmla="*/ 166 w 638"/>
                <a:gd name="T51" fmla="*/ 93 h 150"/>
                <a:gd name="T52" fmla="*/ 116 w 638"/>
                <a:gd name="T53" fmla="*/ 77 h 150"/>
                <a:gd name="T54" fmla="*/ 72 w 638"/>
                <a:gd name="T55" fmla="*/ 63 h 150"/>
                <a:gd name="T56" fmla="*/ 32 w 638"/>
                <a:gd name="T57" fmla="*/ 53 h 150"/>
                <a:gd name="T58" fmla="*/ 0 w 638"/>
                <a:gd name="T59" fmla="*/ 45 h 150"/>
                <a:gd name="T60" fmla="*/ 104 w 638"/>
                <a:gd name="T61" fmla="*/ 20 h 150"/>
                <a:gd name="T62" fmla="*/ 121 w 638"/>
                <a:gd name="T63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8" h="150">
                  <a:moveTo>
                    <a:pt x="129" y="28"/>
                  </a:moveTo>
                  <a:lnTo>
                    <a:pt x="167" y="41"/>
                  </a:lnTo>
                  <a:lnTo>
                    <a:pt x="202" y="51"/>
                  </a:lnTo>
                  <a:lnTo>
                    <a:pt x="233" y="61"/>
                  </a:lnTo>
                  <a:lnTo>
                    <a:pt x="261" y="68"/>
                  </a:lnTo>
                  <a:lnTo>
                    <a:pt x="285" y="74"/>
                  </a:lnTo>
                  <a:lnTo>
                    <a:pt x="307" y="79"/>
                  </a:lnTo>
                  <a:lnTo>
                    <a:pt x="326" y="83"/>
                  </a:lnTo>
                  <a:lnTo>
                    <a:pt x="342" y="85"/>
                  </a:lnTo>
                  <a:lnTo>
                    <a:pt x="356" y="87"/>
                  </a:lnTo>
                  <a:lnTo>
                    <a:pt x="368" y="88"/>
                  </a:lnTo>
                  <a:lnTo>
                    <a:pt x="378" y="88"/>
                  </a:lnTo>
                  <a:lnTo>
                    <a:pt x="385" y="88"/>
                  </a:lnTo>
                  <a:lnTo>
                    <a:pt x="392" y="88"/>
                  </a:lnTo>
                  <a:lnTo>
                    <a:pt x="395" y="88"/>
                  </a:lnTo>
                  <a:lnTo>
                    <a:pt x="399" y="87"/>
                  </a:lnTo>
                  <a:lnTo>
                    <a:pt x="400" y="87"/>
                  </a:lnTo>
                  <a:lnTo>
                    <a:pt x="402" y="86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3" y="2"/>
                  </a:lnTo>
                  <a:lnTo>
                    <a:pt x="557" y="2"/>
                  </a:lnTo>
                  <a:lnTo>
                    <a:pt x="562" y="3"/>
                  </a:lnTo>
                  <a:lnTo>
                    <a:pt x="568" y="4"/>
                  </a:lnTo>
                  <a:lnTo>
                    <a:pt x="574" y="6"/>
                  </a:lnTo>
                  <a:lnTo>
                    <a:pt x="582" y="8"/>
                  </a:lnTo>
                  <a:lnTo>
                    <a:pt x="590" y="10"/>
                  </a:lnTo>
                  <a:lnTo>
                    <a:pt x="597" y="11"/>
                  </a:lnTo>
                  <a:lnTo>
                    <a:pt x="603" y="13"/>
                  </a:lnTo>
                  <a:lnTo>
                    <a:pt x="609" y="15"/>
                  </a:lnTo>
                  <a:lnTo>
                    <a:pt x="615" y="16"/>
                  </a:lnTo>
                  <a:lnTo>
                    <a:pt x="621" y="16"/>
                  </a:lnTo>
                  <a:lnTo>
                    <a:pt x="627" y="17"/>
                  </a:lnTo>
                  <a:lnTo>
                    <a:pt x="633" y="18"/>
                  </a:lnTo>
                  <a:lnTo>
                    <a:pt x="638" y="18"/>
                  </a:lnTo>
                  <a:lnTo>
                    <a:pt x="418" y="150"/>
                  </a:lnTo>
                  <a:lnTo>
                    <a:pt x="416" y="150"/>
                  </a:lnTo>
                  <a:lnTo>
                    <a:pt x="413" y="150"/>
                  </a:lnTo>
                  <a:lnTo>
                    <a:pt x="408" y="150"/>
                  </a:lnTo>
                  <a:lnTo>
                    <a:pt x="402" y="150"/>
                  </a:lnTo>
                  <a:lnTo>
                    <a:pt x="394" y="150"/>
                  </a:lnTo>
                  <a:lnTo>
                    <a:pt x="384" y="149"/>
                  </a:lnTo>
                  <a:lnTo>
                    <a:pt x="372" y="148"/>
                  </a:lnTo>
                  <a:lnTo>
                    <a:pt x="360" y="146"/>
                  </a:lnTo>
                  <a:lnTo>
                    <a:pt x="343" y="144"/>
                  </a:lnTo>
                  <a:lnTo>
                    <a:pt x="326" y="139"/>
                  </a:lnTo>
                  <a:lnTo>
                    <a:pt x="305" y="134"/>
                  </a:lnTo>
                  <a:lnTo>
                    <a:pt x="284" y="129"/>
                  </a:lnTo>
                  <a:lnTo>
                    <a:pt x="258" y="122"/>
                  </a:lnTo>
                  <a:lnTo>
                    <a:pt x="231" y="114"/>
                  </a:lnTo>
                  <a:lnTo>
                    <a:pt x="199" y="104"/>
                  </a:lnTo>
                  <a:lnTo>
                    <a:pt x="166" y="93"/>
                  </a:lnTo>
                  <a:lnTo>
                    <a:pt x="141" y="84"/>
                  </a:lnTo>
                  <a:lnTo>
                    <a:pt x="116" y="77"/>
                  </a:lnTo>
                  <a:lnTo>
                    <a:pt x="93" y="70"/>
                  </a:lnTo>
                  <a:lnTo>
                    <a:pt x="72" y="63"/>
                  </a:lnTo>
                  <a:lnTo>
                    <a:pt x="51" y="57"/>
                  </a:lnTo>
                  <a:lnTo>
                    <a:pt x="32" y="53"/>
                  </a:lnTo>
                  <a:lnTo>
                    <a:pt x="15" y="48"/>
                  </a:lnTo>
                  <a:lnTo>
                    <a:pt x="0" y="45"/>
                  </a:lnTo>
                  <a:lnTo>
                    <a:pt x="96" y="18"/>
                  </a:lnTo>
                  <a:lnTo>
                    <a:pt x="104" y="20"/>
                  </a:lnTo>
                  <a:lnTo>
                    <a:pt x="112" y="23"/>
                  </a:lnTo>
                  <a:lnTo>
                    <a:pt x="121" y="26"/>
                  </a:lnTo>
                  <a:lnTo>
                    <a:pt x="12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8447088" y="4208463"/>
              <a:ext cx="504825" cy="111125"/>
            </a:xfrm>
            <a:custGeom>
              <a:avLst/>
              <a:gdLst>
                <a:gd name="T0" fmla="*/ 180 w 637"/>
                <a:gd name="T1" fmla="*/ 30 h 140"/>
                <a:gd name="T2" fmla="*/ 218 w 637"/>
                <a:gd name="T3" fmla="*/ 42 h 140"/>
                <a:gd name="T4" fmla="*/ 252 w 637"/>
                <a:gd name="T5" fmla="*/ 53 h 140"/>
                <a:gd name="T6" fmla="*/ 284 w 637"/>
                <a:gd name="T7" fmla="*/ 62 h 140"/>
                <a:gd name="T8" fmla="*/ 311 w 637"/>
                <a:gd name="T9" fmla="*/ 69 h 140"/>
                <a:gd name="T10" fmla="*/ 335 w 637"/>
                <a:gd name="T11" fmla="*/ 74 h 140"/>
                <a:gd name="T12" fmla="*/ 357 w 637"/>
                <a:gd name="T13" fmla="*/ 79 h 140"/>
                <a:gd name="T14" fmla="*/ 377 w 637"/>
                <a:gd name="T15" fmla="*/ 83 h 140"/>
                <a:gd name="T16" fmla="*/ 393 w 637"/>
                <a:gd name="T17" fmla="*/ 86 h 140"/>
                <a:gd name="T18" fmla="*/ 407 w 637"/>
                <a:gd name="T19" fmla="*/ 87 h 140"/>
                <a:gd name="T20" fmla="*/ 420 w 637"/>
                <a:gd name="T21" fmla="*/ 88 h 140"/>
                <a:gd name="T22" fmla="*/ 429 w 637"/>
                <a:gd name="T23" fmla="*/ 88 h 140"/>
                <a:gd name="T24" fmla="*/ 437 w 637"/>
                <a:gd name="T25" fmla="*/ 88 h 140"/>
                <a:gd name="T26" fmla="*/ 443 w 637"/>
                <a:gd name="T27" fmla="*/ 88 h 140"/>
                <a:gd name="T28" fmla="*/ 447 w 637"/>
                <a:gd name="T29" fmla="*/ 88 h 140"/>
                <a:gd name="T30" fmla="*/ 451 w 637"/>
                <a:gd name="T31" fmla="*/ 87 h 140"/>
                <a:gd name="T32" fmla="*/ 452 w 637"/>
                <a:gd name="T33" fmla="*/ 87 h 140"/>
                <a:gd name="T34" fmla="*/ 453 w 637"/>
                <a:gd name="T35" fmla="*/ 87 h 140"/>
                <a:gd name="T36" fmla="*/ 598 w 637"/>
                <a:gd name="T37" fmla="*/ 0 h 140"/>
                <a:gd name="T38" fmla="*/ 598 w 637"/>
                <a:gd name="T39" fmla="*/ 3 h 140"/>
                <a:gd name="T40" fmla="*/ 599 w 637"/>
                <a:gd name="T41" fmla="*/ 3 h 140"/>
                <a:gd name="T42" fmla="*/ 603 w 637"/>
                <a:gd name="T43" fmla="*/ 3 h 140"/>
                <a:gd name="T44" fmla="*/ 608 w 637"/>
                <a:gd name="T45" fmla="*/ 4 h 140"/>
                <a:gd name="T46" fmla="*/ 614 w 637"/>
                <a:gd name="T47" fmla="*/ 5 h 140"/>
                <a:gd name="T48" fmla="*/ 621 w 637"/>
                <a:gd name="T49" fmla="*/ 5 h 140"/>
                <a:gd name="T50" fmla="*/ 627 w 637"/>
                <a:gd name="T51" fmla="*/ 7 h 140"/>
                <a:gd name="T52" fmla="*/ 633 w 637"/>
                <a:gd name="T53" fmla="*/ 8 h 140"/>
                <a:gd name="T54" fmla="*/ 637 w 637"/>
                <a:gd name="T55" fmla="*/ 8 h 140"/>
                <a:gd name="T56" fmla="*/ 416 w 637"/>
                <a:gd name="T57" fmla="*/ 140 h 140"/>
                <a:gd name="T58" fmla="*/ 414 w 637"/>
                <a:gd name="T59" fmla="*/ 140 h 140"/>
                <a:gd name="T60" fmla="*/ 410 w 637"/>
                <a:gd name="T61" fmla="*/ 140 h 140"/>
                <a:gd name="T62" fmla="*/ 406 w 637"/>
                <a:gd name="T63" fmla="*/ 140 h 140"/>
                <a:gd name="T64" fmla="*/ 400 w 637"/>
                <a:gd name="T65" fmla="*/ 140 h 140"/>
                <a:gd name="T66" fmla="*/ 392 w 637"/>
                <a:gd name="T67" fmla="*/ 140 h 140"/>
                <a:gd name="T68" fmla="*/ 381 w 637"/>
                <a:gd name="T69" fmla="*/ 139 h 140"/>
                <a:gd name="T70" fmla="*/ 370 w 637"/>
                <a:gd name="T71" fmla="*/ 138 h 140"/>
                <a:gd name="T72" fmla="*/ 357 w 637"/>
                <a:gd name="T73" fmla="*/ 136 h 140"/>
                <a:gd name="T74" fmla="*/ 341 w 637"/>
                <a:gd name="T75" fmla="*/ 133 h 140"/>
                <a:gd name="T76" fmla="*/ 324 w 637"/>
                <a:gd name="T77" fmla="*/ 129 h 140"/>
                <a:gd name="T78" fmla="*/ 303 w 637"/>
                <a:gd name="T79" fmla="*/ 124 h 140"/>
                <a:gd name="T80" fmla="*/ 281 w 637"/>
                <a:gd name="T81" fmla="*/ 118 h 140"/>
                <a:gd name="T82" fmla="*/ 256 w 637"/>
                <a:gd name="T83" fmla="*/ 111 h 140"/>
                <a:gd name="T84" fmla="*/ 228 w 637"/>
                <a:gd name="T85" fmla="*/ 103 h 140"/>
                <a:gd name="T86" fmla="*/ 197 w 637"/>
                <a:gd name="T87" fmla="*/ 94 h 140"/>
                <a:gd name="T88" fmla="*/ 164 w 637"/>
                <a:gd name="T89" fmla="*/ 83 h 140"/>
                <a:gd name="T90" fmla="*/ 138 w 637"/>
                <a:gd name="T91" fmla="*/ 74 h 140"/>
                <a:gd name="T92" fmla="*/ 114 w 637"/>
                <a:gd name="T93" fmla="*/ 66 h 140"/>
                <a:gd name="T94" fmla="*/ 92 w 637"/>
                <a:gd name="T95" fmla="*/ 59 h 140"/>
                <a:gd name="T96" fmla="*/ 70 w 637"/>
                <a:gd name="T97" fmla="*/ 54 h 140"/>
                <a:gd name="T98" fmla="*/ 51 w 637"/>
                <a:gd name="T99" fmla="*/ 48 h 140"/>
                <a:gd name="T100" fmla="*/ 32 w 637"/>
                <a:gd name="T101" fmla="*/ 43 h 140"/>
                <a:gd name="T102" fmla="*/ 15 w 637"/>
                <a:gd name="T103" fmla="*/ 39 h 140"/>
                <a:gd name="T104" fmla="*/ 0 w 637"/>
                <a:gd name="T105" fmla="*/ 35 h 140"/>
                <a:gd name="T106" fmla="*/ 108 w 637"/>
                <a:gd name="T107" fmla="*/ 7 h 140"/>
                <a:gd name="T108" fmla="*/ 116 w 637"/>
                <a:gd name="T109" fmla="*/ 9 h 140"/>
                <a:gd name="T110" fmla="*/ 126 w 637"/>
                <a:gd name="T111" fmla="*/ 12 h 140"/>
                <a:gd name="T112" fmla="*/ 134 w 637"/>
                <a:gd name="T113" fmla="*/ 15 h 140"/>
                <a:gd name="T114" fmla="*/ 143 w 637"/>
                <a:gd name="T115" fmla="*/ 17 h 140"/>
                <a:gd name="T116" fmla="*/ 152 w 637"/>
                <a:gd name="T117" fmla="*/ 20 h 140"/>
                <a:gd name="T118" fmla="*/ 161 w 637"/>
                <a:gd name="T119" fmla="*/ 23 h 140"/>
                <a:gd name="T120" fmla="*/ 171 w 637"/>
                <a:gd name="T121" fmla="*/ 26 h 140"/>
                <a:gd name="T122" fmla="*/ 180 w 637"/>
                <a:gd name="T123" fmla="*/ 3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40">
                  <a:moveTo>
                    <a:pt x="180" y="30"/>
                  </a:moveTo>
                  <a:lnTo>
                    <a:pt x="218" y="42"/>
                  </a:lnTo>
                  <a:lnTo>
                    <a:pt x="252" y="53"/>
                  </a:lnTo>
                  <a:lnTo>
                    <a:pt x="284" y="62"/>
                  </a:lnTo>
                  <a:lnTo>
                    <a:pt x="311" y="69"/>
                  </a:lnTo>
                  <a:lnTo>
                    <a:pt x="335" y="74"/>
                  </a:lnTo>
                  <a:lnTo>
                    <a:pt x="357" y="79"/>
                  </a:lnTo>
                  <a:lnTo>
                    <a:pt x="377" y="83"/>
                  </a:lnTo>
                  <a:lnTo>
                    <a:pt x="393" y="86"/>
                  </a:lnTo>
                  <a:lnTo>
                    <a:pt x="407" y="87"/>
                  </a:lnTo>
                  <a:lnTo>
                    <a:pt x="420" y="88"/>
                  </a:lnTo>
                  <a:lnTo>
                    <a:pt x="429" y="88"/>
                  </a:lnTo>
                  <a:lnTo>
                    <a:pt x="437" y="88"/>
                  </a:lnTo>
                  <a:lnTo>
                    <a:pt x="443" y="88"/>
                  </a:lnTo>
                  <a:lnTo>
                    <a:pt x="447" y="88"/>
                  </a:lnTo>
                  <a:lnTo>
                    <a:pt x="451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598" y="0"/>
                  </a:lnTo>
                  <a:lnTo>
                    <a:pt x="598" y="3"/>
                  </a:lnTo>
                  <a:lnTo>
                    <a:pt x="599" y="3"/>
                  </a:lnTo>
                  <a:lnTo>
                    <a:pt x="603" y="3"/>
                  </a:lnTo>
                  <a:lnTo>
                    <a:pt x="608" y="4"/>
                  </a:lnTo>
                  <a:lnTo>
                    <a:pt x="614" y="5"/>
                  </a:lnTo>
                  <a:lnTo>
                    <a:pt x="621" y="5"/>
                  </a:lnTo>
                  <a:lnTo>
                    <a:pt x="627" y="7"/>
                  </a:lnTo>
                  <a:lnTo>
                    <a:pt x="633" y="8"/>
                  </a:lnTo>
                  <a:lnTo>
                    <a:pt x="637" y="8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10" y="140"/>
                  </a:lnTo>
                  <a:lnTo>
                    <a:pt x="406" y="140"/>
                  </a:lnTo>
                  <a:lnTo>
                    <a:pt x="400" y="140"/>
                  </a:lnTo>
                  <a:lnTo>
                    <a:pt x="392" y="140"/>
                  </a:lnTo>
                  <a:lnTo>
                    <a:pt x="381" y="139"/>
                  </a:lnTo>
                  <a:lnTo>
                    <a:pt x="370" y="138"/>
                  </a:lnTo>
                  <a:lnTo>
                    <a:pt x="357" y="136"/>
                  </a:lnTo>
                  <a:lnTo>
                    <a:pt x="341" y="133"/>
                  </a:lnTo>
                  <a:lnTo>
                    <a:pt x="324" y="129"/>
                  </a:lnTo>
                  <a:lnTo>
                    <a:pt x="303" y="124"/>
                  </a:lnTo>
                  <a:lnTo>
                    <a:pt x="281" y="118"/>
                  </a:lnTo>
                  <a:lnTo>
                    <a:pt x="256" y="111"/>
                  </a:lnTo>
                  <a:lnTo>
                    <a:pt x="228" y="103"/>
                  </a:lnTo>
                  <a:lnTo>
                    <a:pt x="197" y="94"/>
                  </a:lnTo>
                  <a:lnTo>
                    <a:pt x="164" y="83"/>
                  </a:lnTo>
                  <a:lnTo>
                    <a:pt x="138" y="74"/>
                  </a:lnTo>
                  <a:lnTo>
                    <a:pt x="114" y="66"/>
                  </a:lnTo>
                  <a:lnTo>
                    <a:pt x="92" y="59"/>
                  </a:lnTo>
                  <a:lnTo>
                    <a:pt x="70" y="54"/>
                  </a:lnTo>
                  <a:lnTo>
                    <a:pt x="51" y="48"/>
                  </a:lnTo>
                  <a:lnTo>
                    <a:pt x="32" y="43"/>
                  </a:lnTo>
                  <a:lnTo>
                    <a:pt x="15" y="39"/>
                  </a:lnTo>
                  <a:lnTo>
                    <a:pt x="0" y="35"/>
                  </a:lnTo>
                  <a:lnTo>
                    <a:pt x="108" y="7"/>
                  </a:lnTo>
                  <a:lnTo>
                    <a:pt x="116" y="9"/>
                  </a:lnTo>
                  <a:lnTo>
                    <a:pt x="126" y="12"/>
                  </a:lnTo>
                  <a:lnTo>
                    <a:pt x="134" y="15"/>
                  </a:lnTo>
                  <a:lnTo>
                    <a:pt x="143" y="17"/>
                  </a:lnTo>
                  <a:lnTo>
                    <a:pt x="152" y="20"/>
                  </a:lnTo>
                  <a:lnTo>
                    <a:pt x="161" y="23"/>
                  </a:lnTo>
                  <a:lnTo>
                    <a:pt x="171" y="26"/>
                  </a:lnTo>
                  <a:lnTo>
                    <a:pt x="18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8447088" y="4254501"/>
              <a:ext cx="504825" cy="111125"/>
            </a:xfrm>
            <a:custGeom>
              <a:avLst/>
              <a:gdLst>
                <a:gd name="T0" fmla="*/ 153 w 635"/>
                <a:gd name="T1" fmla="*/ 52 h 141"/>
                <a:gd name="T2" fmla="*/ 191 w 635"/>
                <a:gd name="T3" fmla="*/ 65 h 141"/>
                <a:gd name="T4" fmla="*/ 226 w 635"/>
                <a:gd name="T5" fmla="*/ 75 h 141"/>
                <a:gd name="T6" fmla="*/ 257 w 635"/>
                <a:gd name="T7" fmla="*/ 84 h 141"/>
                <a:gd name="T8" fmla="*/ 285 w 635"/>
                <a:gd name="T9" fmla="*/ 91 h 141"/>
                <a:gd name="T10" fmla="*/ 309 w 635"/>
                <a:gd name="T11" fmla="*/ 97 h 141"/>
                <a:gd name="T12" fmla="*/ 331 w 635"/>
                <a:gd name="T13" fmla="*/ 102 h 141"/>
                <a:gd name="T14" fmla="*/ 351 w 635"/>
                <a:gd name="T15" fmla="*/ 105 h 141"/>
                <a:gd name="T16" fmla="*/ 367 w 635"/>
                <a:gd name="T17" fmla="*/ 109 h 141"/>
                <a:gd name="T18" fmla="*/ 380 w 635"/>
                <a:gd name="T19" fmla="*/ 110 h 141"/>
                <a:gd name="T20" fmla="*/ 392 w 635"/>
                <a:gd name="T21" fmla="*/ 111 h 141"/>
                <a:gd name="T22" fmla="*/ 402 w 635"/>
                <a:gd name="T23" fmla="*/ 111 h 141"/>
                <a:gd name="T24" fmla="*/ 409 w 635"/>
                <a:gd name="T25" fmla="*/ 111 h 141"/>
                <a:gd name="T26" fmla="*/ 416 w 635"/>
                <a:gd name="T27" fmla="*/ 111 h 141"/>
                <a:gd name="T28" fmla="*/ 420 w 635"/>
                <a:gd name="T29" fmla="*/ 111 h 141"/>
                <a:gd name="T30" fmla="*/ 423 w 635"/>
                <a:gd name="T31" fmla="*/ 110 h 141"/>
                <a:gd name="T32" fmla="*/ 424 w 635"/>
                <a:gd name="T33" fmla="*/ 110 h 141"/>
                <a:gd name="T34" fmla="*/ 427 w 635"/>
                <a:gd name="T35" fmla="*/ 109 h 141"/>
                <a:gd name="T36" fmla="*/ 607 w 635"/>
                <a:gd name="T37" fmla="*/ 0 h 141"/>
                <a:gd name="T38" fmla="*/ 606 w 635"/>
                <a:gd name="T39" fmla="*/ 7 h 141"/>
                <a:gd name="T40" fmla="*/ 635 w 635"/>
                <a:gd name="T41" fmla="*/ 8 h 141"/>
                <a:gd name="T42" fmla="*/ 415 w 635"/>
                <a:gd name="T43" fmla="*/ 141 h 141"/>
                <a:gd name="T44" fmla="*/ 413 w 635"/>
                <a:gd name="T45" fmla="*/ 141 h 141"/>
                <a:gd name="T46" fmla="*/ 409 w 635"/>
                <a:gd name="T47" fmla="*/ 141 h 141"/>
                <a:gd name="T48" fmla="*/ 405 w 635"/>
                <a:gd name="T49" fmla="*/ 141 h 141"/>
                <a:gd name="T50" fmla="*/ 398 w 635"/>
                <a:gd name="T51" fmla="*/ 141 h 141"/>
                <a:gd name="T52" fmla="*/ 390 w 635"/>
                <a:gd name="T53" fmla="*/ 141 h 141"/>
                <a:gd name="T54" fmla="*/ 380 w 635"/>
                <a:gd name="T55" fmla="*/ 140 h 141"/>
                <a:gd name="T56" fmla="*/ 369 w 635"/>
                <a:gd name="T57" fmla="*/ 137 h 141"/>
                <a:gd name="T58" fmla="*/ 355 w 635"/>
                <a:gd name="T59" fmla="*/ 135 h 141"/>
                <a:gd name="T60" fmla="*/ 339 w 635"/>
                <a:gd name="T61" fmla="*/ 133 h 141"/>
                <a:gd name="T62" fmla="*/ 322 w 635"/>
                <a:gd name="T63" fmla="*/ 129 h 141"/>
                <a:gd name="T64" fmla="*/ 301 w 635"/>
                <a:gd name="T65" fmla="*/ 124 h 141"/>
                <a:gd name="T66" fmla="*/ 279 w 635"/>
                <a:gd name="T67" fmla="*/ 118 h 141"/>
                <a:gd name="T68" fmla="*/ 254 w 635"/>
                <a:gd name="T69" fmla="*/ 111 h 141"/>
                <a:gd name="T70" fmla="*/ 226 w 635"/>
                <a:gd name="T71" fmla="*/ 103 h 141"/>
                <a:gd name="T72" fmla="*/ 195 w 635"/>
                <a:gd name="T73" fmla="*/ 94 h 141"/>
                <a:gd name="T74" fmla="*/ 162 w 635"/>
                <a:gd name="T75" fmla="*/ 82 h 141"/>
                <a:gd name="T76" fmla="*/ 136 w 635"/>
                <a:gd name="T77" fmla="*/ 74 h 141"/>
                <a:gd name="T78" fmla="*/ 113 w 635"/>
                <a:gd name="T79" fmla="*/ 67 h 141"/>
                <a:gd name="T80" fmla="*/ 90 w 635"/>
                <a:gd name="T81" fmla="*/ 60 h 141"/>
                <a:gd name="T82" fmla="*/ 69 w 635"/>
                <a:gd name="T83" fmla="*/ 54 h 141"/>
                <a:gd name="T84" fmla="*/ 50 w 635"/>
                <a:gd name="T85" fmla="*/ 49 h 141"/>
                <a:gd name="T86" fmla="*/ 32 w 635"/>
                <a:gd name="T87" fmla="*/ 44 h 141"/>
                <a:gd name="T88" fmla="*/ 15 w 635"/>
                <a:gd name="T89" fmla="*/ 40 h 141"/>
                <a:gd name="T90" fmla="*/ 0 w 635"/>
                <a:gd name="T91" fmla="*/ 36 h 141"/>
                <a:gd name="T92" fmla="*/ 56 w 635"/>
                <a:gd name="T93" fmla="*/ 21 h 141"/>
                <a:gd name="T94" fmla="*/ 67 w 635"/>
                <a:gd name="T95" fmla="*/ 25 h 141"/>
                <a:gd name="T96" fmla="*/ 77 w 635"/>
                <a:gd name="T97" fmla="*/ 28 h 141"/>
                <a:gd name="T98" fmla="*/ 89 w 635"/>
                <a:gd name="T99" fmla="*/ 31 h 141"/>
                <a:gd name="T100" fmla="*/ 102 w 635"/>
                <a:gd name="T101" fmla="*/ 35 h 141"/>
                <a:gd name="T102" fmla="*/ 114 w 635"/>
                <a:gd name="T103" fmla="*/ 38 h 141"/>
                <a:gd name="T104" fmla="*/ 127 w 635"/>
                <a:gd name="T105" fmla="*/ 43 h 141"/>
                <a:gd name="T106" fmla="*/ 140 w 635"/>
                <a:gd name="T107" fmla="*/ 48 h 141"/>
                <a:gd name="T108" fmla="*/ 153 w 635"/>
                <a:gd name="T109" fmla="*/ 5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5" h="141">
                  <a:moveTo>
                    <a:pt x="153" y="52"/>
                  </a:moveTo>
                  <a:lnTo>
                    <a:pt x="191" y="65"/>
                  </a:lnTo>
                  <a:lnTo>
                    <a:pt x="226" y="75"/>
                  </a:lnTo>
                  <a:lnTo>
                    <a:pt x="257" y="84"/>
                  </a:lnTo>
                  <a:lnTo>
                    <a:pt x="285" y="91"/>
                  </a:lnTo>
                  <a:lnTo>
                    <a:pt x="309" y="97"/>
                  </a:lnTo>
                  <a:lnTo>
                    <a:pt x="331" y="102"/>
                  </a:lnTo>
                  <a:lnTo>
                    <a:pt x="351" y="105"/>
                  </a:lnTo>
                  <a:lnTo>
                    <a:pt x="367" y="109"/>
                  </a:lnTo>
                  <a:lnTo>
                    <a:pt x="380" y="110"/>
                  </a:lnTo>
                  <a:lnTo>
                    <a:pt x="392" y="111"/>
                  </a:lnTo>
                  <a:lnTo>
                    <a:pt x="402" y="111"/>
                  </a:lnTo>
                  <a:lnTo>
                    <a:pt x="409" y="111"/>
                  </a:lnTo>
                  <a:lnTo>
                    <a:pt x="416" y="111"/>
                  </a:lnTo>
                  <a:lnTo>
                    <a:pt x="420" y="111"/>
                  </a:lnTo>
                  <a:lnTo>
                    <a:pt x="423" y="110"/>
                  </a:lnTo>
                  <a:lnTo>
                    <a:pt x="424" y="110"/>
                  </a:lnTo>
                  <a:lnTo>
                    <a:pt x="427" y="109"/>
                  </a:lnTo>
                  <a:lnTo>
                    <a:pt x="607" y="0"/>
                  </a:lnTo>
                  <a:lnTo>
                    <a:pt x="606" y="7"/>
                  </a:lnTo>
                  <a:lnTo>
                    <a:pt x="635" y="8"/>
                  </a:lnTo>
                  <a:lnTo>
                    <a:pt x="415" y="141"/>
                  </a:lnTo>
                  <a:lnTo>
                    <a:pt x="413" y="141"/>
                  </a:lnTo>
                  <a:lnTo>
                    <a:pt x="409" y="141"/>
                  </a:lnTo>
                  <a:lnTo>
                    <a:pt x="405" y="141"/>
                  </a:lnTo>
                  <a:lnTo>
                    <a:pt x="398" y="141"/>
                  </a:lnTo>
                  <a:lnTo>
                    <a:pt x="390" y="141"/>
                  </a:lnTo>
                  <a:lnTo>
                    <a:pt x="380" y="140"/>
                  </a:lnTo>
                  <a:lnTo>
                    <a:pt x="369" y="137"/>
                  </a:lnTo>
                  <a:lnTo>
                    <a:pt x="355" y="135"/>
                  </a:lnTo>
                  <a:lnTo>
                    <a:pt x="339" y="133"/>
                  </a:lnTo>
                  <a:lnTo>
                    <a:pt x="322" y="129"/>
                  </a:lnTo>
                  <a:lnTo>
                    <a:pt x="301" y="124"/>
                  </a:lnTo>
                  <a:lnTo>
                    <a:pt x="279" y="118"/>
                  </a:lnTo>
                  <a:lnTo>
                    <a:pt x="254" y="111"/>
                  </a:lnTo>
                  <a:lnTo>
                    <a:pt x="226" y="103"/>
                  </a:lnTo>
                  <a:lnTo>
                    <a:pt x="195" y="94"/>
                  </a:lnTo>
                  <a:lnTo>
                    <a:pt x="162" y="82"/>
                  </a:lnTo>
                  <a:lnTo>
                    <a:pt x="136" y="74"/>
                  </a:lnTo>
                  <a:lnTo>
                    <a:pt x="113" y="67"/>
                  </a:lnTo>
                  <a:lnTo>
                    <a:pt x="90" y="60"/>
                  </a:lnTo>
                  <a:lnTo>
                    <a:pt x="69" y="54"/>
                  </a:lnTo>
                  <a:lnTo>
                    <a:pt x="50" y="49"/>
                  </a:lnTo>
                  <a:lnTo>
                    <a:pt x="32" y="44"/>
                  </a:lnTo>
                  <a:lnTo>
                    <a:pt x="15" y="40"/>
                  </a:lnTo>
                  <a:lnTo>
                    <a:pt x="0" y="36"/>
                  </a:lnTo>
                  <a:lnTo>
                    <a:pt x="56" y="21"/>
                  </a:lnTo>
                  <a:lnTo>
                    <a:pt x="67" y="25"/>
                  </a:lnTo>
                  <a:lnTo>
                    <a:pt x="77" y="28"/>
                  </a:lnTo>
                  <a:lnTo>
                    <a:pt x="89" y="31"/>
                  </a:lnTo>
                  <a:lnTo>
                    <a:pt x="102" y="35"/>
                  </a:lnTo>
                  <a:lnTo>
                    <a:pt x="114" y="38"/>
                  </a:lnTo>
                  <a:lnTo>
                    <a:pt x="127" y="43"/>
                  </a:lnTo>
                  <a:lnTo>
                    <a:pt x="140" y="48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8421688" y="4392613"/>
              <a:ext cx="523875" cy="109538"/>
            </a:xfrm>
            <a:custGeom>
              <a:avLst/>
              <a:gdLst>
                <a:gd name="T0" fmla="*/ 180 w 659"/>
                <a:gd name="T1" fmla="*/ 61 h 137"/>
                <a:gd name="T2" fmla="*/ 219 w 659"/>
                <a:gd name="T3" fmla="*/ 71 h 137"/>
                <a:gd name="T4" fmla="*/ 253 w 659"/>
                <a:gd name="T5" fmla="*/ 79 h 137"/>
                <a:gd name="T6" fmla="*/ 285 w 659"/>
                <a:gd name="T7" fmla="*/ 86 h 137"/>
                <a:gd name="T8" fmla="*/ 312 w 659"/>
                <a:gd name="T9" fmla="*/ 92 h 137"/>
                <a:gd name="T10" fmla="*/ 338 w 659"/>
                <a:gd name="T11" fmla="*/ 98 h 137"/>
                <a:gd name="T12" fmla="*/ 358 w 659"/>
                <a:gd name="T13" fmla="*/ 103 h 137"/>
                <a:gd name="T14" fmla="*/ 377 w 659"/>
                <a:gd name="T15" fmla="*/ 106 h 137"/>
                <a:gd name="T16" fmla="*/ 393 w 659"/>
                <a:gd name="T17" fmla="*/ 110 h 137"/>
                <a:gd name="T18" fmla="*/ 406 w 659"/>
                <a:gd name="T19" fmla="*/ 113 h 137"/>
                <a:gd name="T20" fmla="*/ 417 w 659"/>
                <a:gd name="T21" fmla="*/ 115 h 137"/>
                <a:gd name="T22" fmla="*/ 426 w 659"/>
                <a:gd name="T23" fmla="*/ 117 h 137"/>
                <a:gd name="T24" fmla="*/ 432 w 659"/>
                <a:gd name="T25" fmla="*/ 118 h 137"/>
                <a:gd name="T26" fmla="*/ 438 w 659"/>
                <a:gd name="T27" fmla="*/ 119 h 137"/>
                <a:gd name="T28" fmla="*/ 441 w 659"/>
                <a:gd name="T29" fmla="*/ 120 h 137"/>
                <a:gd name="T30" fmla="*/ 442 w 659"/>
                <a:gd name="T31" fmla="*/ 120 h 137"/>
                <a:gd name="T32" fmla="*/ 444 w 659"/>
                <a:gd name="T33" fmla="*/ 120 h 137"/>
                <a:gd name="T34" fmla="*/ 449 w 659"/>
                <a:gd name="T35" fmla="*/ 120 h 137"/>
                <a:gd name="T36" fmla="*/ 649 w 659"/>
                <a:gd name="T37" fmla="*/ 0 h 137"/>
                <a:gd name="T38" fmla="*/ 649 w 659"/>
                <a:gd name="T39" fmla="*/ 3 h 137"/>
                <a:gd name="T40" fmla="*/ 659 w 659"/>
                <a:gd name="T41" fmla="*/ 4 h 137"/>
                <a:gd name="T42" fmla="*/ 437 w 659"/>
                <a:gd name="T43" fmla="*/ 137 h 137"/>
                <a:gd name="T44" fmla="*/ 433 w 659"/>
                <a:gd name="T45" fmla="*/ 136 h 137"/>
                <a:gd name="T46" fmla="*/ 429 w 659"/>
                <a:gd name="T47" fmla="*/ 136 h 137"/>
                <a:gd name="T48" fmla="*/ 423 w 659"/>
                <a:gd name="T49" fmla="*/ 134 h 137"/>
                <a:gd name="T50" fmla="*/ 415 w 659"/>
                <a:gd name="T51" fmla="*/ 133 h 137"/>
                <a:gd name="T52" fmla="*/ 406 w 659"/>
                <a:gd name="T53" fmla="*/ 132 h 137"/>
                <a:gd name="T54" fmla="*/ 395 w 659"/>
                <a:gd name="T55" fmla="*/ 129 h 137"/>
                <a:gd name="T56" fmla="*/ 384 w 659"/>
                <a:gd name="T57" fmla="*/ 126 h 137"/>
                <a:gd name="T58" fmla="*/ 369 w 659"/>
                <a:gd name="T59" fmla="*/ 124 h 137"/>
                <a:gd name="T60" fmla="*/ 354 w 659"/>
                <a:gd name="T61" fmla="*/ 120 h 137"/>
                <a:gd name="T62" fmla="*/ 335 w 659"/>
                <a:gd name="T63" fmla="*/ 115 h 137"/>
                <a:gd name="T64" fmla="*/ 316 w 659"/>
                <a:gd name="T65" fmla="*/ 111 h 137"/>
                <a:gd name="T66" fmla="*/ 293 w 659"/>
                <a:gd name="T67" fmla="*/ 106 h 137"/>
                <a:gd name="T68" fmla="*/ 268 w 659"/>
                <a:gd name="T69" fmla="*/ 101 h 137"/>
                <a:gd name="T70" fmla="*/ 242 w 659"/>
                <a:gd name="T71" fmla="*/ 95 h 137"/>
                <a:gd name="T72" fmla="*/ 212 w 659"/>
                <a:gd name="T73" fmla="*/ 88 h 137"/>
                <a:gd name="T74" fmla="*/ 180 w 659"/>
                <a:gd name="T75" fmla="*/ 80 h 137"/>
                <a:gd name="T76" fmla="*/ 146 w 659"/>
                <a:gd name="T77" fmla="*/ 72 h 137"/>
                <a:gd name="T78" fmla="*/ 115 w 659"/>
                <a:gd name="T79" fmla="*/ 65 h 137"/>
                <a:gd name="T80" fmla="*/ 89 w 659"/>
                <a:gd name="T81" fmla="*/ 58 h 137"/>
                <a:gd name="T82" fmla="*/ 66 w 659"/>
                <a:gd name="T83" fmla="*/ 52 h 137"/>
                <a:gd name="T84" fmla="*/ 45 w 659"/>
                <a:gd name="T85" fmla="*/ 46 h 137"/>
                <a:gd name="T86" fmla="*/ 28 w 659"/>
                <a:gd name="T87" fmla="*/ 42 h 137"/>
                <a:gd name="T88" fmla="*/ 13 w 659"/>
                <a:gd name="T89" fmla="*/ 38 h 137"/>
                <a:gd name="T90" fmla="*/ 0 w 659"/>
                <a:gd name="T91" fmla="*/ 35 h 137"/>
                <a:gd name="T92" fmla="*/ 37 w 659"/>
                <a:gd name="T93" fmla="*/ 22 h 137"/>
                <a:gd name="T94" fmla="*/ 52 w 659"/>
                <a:gd name="T95" fmla="*/ 27 h 137"/>
                <a:gd name="T96" fmla="*/ 69 w 659"/>
                <a:gd name="T97" fmla="*/ 33 h 137"/>
                <a:gd name="T98" fmla="*/ 85 w 659"/>
                <a:gd name="T99" fmla="*/ 37 h 137"/>
                <a:gd name="T100" fmla="*/ 104 w 659"/>
                <a:gd name="T101" fmla="*/ 42 h 137"/>
                <a:gd name="T102" fmla="*/ 121 w 659"/>
                <a:gd name="T103" fmla="*/ 48 h 137"/>
                <a:gd name="T104" fmla="*/ 141 w 659"/>
                <a:gd name="T105" fmla="*/ 52 h 137"/>
                <a:gd name="T106" fmla="*/ 160 w 659"/>
                <a:gd name="T107" fmla="*/ 57 h 137"/>
                <a:gd name="T108" fmla="*/ 180 w 659"/>
                <a:gd name="T109" fmla="*/ 6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9" h="137">
                  <a:moveTo>
                    <a:pt x="180" y="61"/>
                  </a:moveTo>
                  <a:lnTo>
                    <a:pt x="219" y="71"/>
                  </a:lnTo>
                  <a:lnTo>
                    <a:pt x="253" y="79"/>
                  </a:lnTo>
                  <a:lnTo>
                    <a:pt x="285" y="86"/>
                  </a:lnTo>
                  <a:lnTo>
                    <a:pt x="312" y="92"/>
                  </a:lnTo>
                  <a:lnTo>
                    <a:pt x="338" y="98"/>
                  </a:lnTo>
                  <a:lnTo>
                    <a:pt x="358" y="103"/>
                  </a:lnTo>
                  <a:lnTo>
                    <a:pt x="377" y="106"/>
                  </a:lnTo>
                  <a:lnTo>
                    <a:pt x="393" y="110"/>
                  </a:lnTo>
                  <a:lnTo>
                    <a:pt x="406" y="113"/>
                  </a:lnTo>
                  <a:lnTo>
                    <a:pt x="417" y="115"/>
                  </a:lnTo>
                  <a:lnTo>
                    <a:pt x="426" y="117"/>
                  </a:lnTo>
                  <a:lnTo>
                    <a:pt x="432" y="118"/>
                  </a:lnTo>
                  <a:lnTo>
                    <a:pt x="438" y="119"/>
                  </a:lnTo>
                  <a:lnTo>
                    <a:pt x="441" y="120"/>
                  </a:lnTo>
                  <a:lnTo>
                    <a:pt x="442" y="120"/>
                  </a:lnTo>
                  <a:lnTo>
                    <a:pt x="444" y="120"/>
                  </a:lnTo>
                  <a:lnTo>
                    <a:pt x="449" y="120"/>
                  </a:lnTo>
                  <a:lnTo>
                    <a:pt x="649" y="0"/>
                  </a:lnTo>
                  <a:lnTo>
                    <a:pt x="649" y="3"/>
                  </a:lnTo>
                  <a:lnTo>
                    <a:pt x="659" y="4"/>
                  </a:lnTo>
                  <a:lnTo>
                    <a:pt x="437" y="137"/>
                  </a:lnTo>
                  <a:lnTo>
                    <a:pt x="433" y="136"/>
                  </a:lnTo>
                  <a:lnTo>
                    <a:pt x="429" y="136"/>
                  </a:lnTo>
                  <a:lnTo>
                    <a:pt x="423" y="134"/>
                  </a:lnTo>
                  <a:lnTo>
                    <a:pt x="415" y="133"/>
                  </a:lnTo>
                  <a:lnTo>
                    <a:pt x="406" y="132"/>
                  </a:lnTo>
                  <a:lnTo>
                    <a:pt x="395" y="129"/>
                  </a:lnTo>
                  <a:lnTo>
                    <a:pt x="384" y="126"/>
                  </a:lnTo>
                  <a:lnTo>
                    <a:pt x="369" y="124"/>
                  </a:lnTo>
                  <a:lnTo>
                    <a:pt x="354" y="120"/>
                  </a:lnTo>
                  <a:lnTo>
                    <a:pt x="335" y="115"/>
                  </a:lnTo>
                  <a:lnTo>
                    <a:pt x="316" y="111"/>
                  </a:lnTo>
                  <a:lnTo>
                    <a:pt x="293" y="106"/>
                  </a:lnTo>
                  <a:lnTo>
                    <a:pt x="268" y="101"/>
                  </a:lnTo>
                  <a:lnTo>
                    <a:pt x="242" y="95"/>
                  </a:lnTo>
                  <a:lnTo>
                    <a:pt x="212" y="88"/>
                  </a:lnTo>
                  <a:lnTo>
                    <a:pt x="180" y="80"/>
                  </a:lnTo>
                  <a:lnTo>
                    <a:pt x="146" y="72"/>
                  </a:lnTo>
                  <a:lnTo>
                    <a:pt x="115" y="65"/>
                  </a:lnTo>
                  <a:lnTo>
                    <a:pt x="89" y="58"/>
                  </a:lnTo>
                  <a:lnTo>
                    <a:pt x="66" y="52"/>
                  </a:lnTo>
                  <a:lnTo>
                    <a:pt x="45" y="46"/>
                  </a:lnTo>
                  <a:lnTo>
                    <a:pt x="28" y="42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37" y="22"/>
                  </a:lnTo>
                  <a:lnTo>
                    <a:pt x="52" y="27"/>
                  </a:lnTo>
                  <a:lnTo>
                    <a:pt x="69" y="33"/>
                  </a:lnTo>
                  <a:lnTo>
                    <a:pt x="85" y="37"/>
                  </a:lnTo>
                  <a:lnTo>
                    <a:pt x="104" y="42"/>
                  </a:lnTo>
                  <a:lnTo>
                    <a:pt x="121" y="48"/>
                  </a:lnTo>
                  <a:lnTo>
                    <a:pt x="141" y="52"/>
                  </a:lnTo>
                  <a:lnTo>
                    <a:pt x="160" y="57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8312151" y="4465638"/>
              <a:ext cx="449263" cy="115888"/>
            </a:xfrm>
            <a:custGeom>
              <a:avLst/>
              <a:gdLst>
                <a:gd name="T0" fmla="*/ 0 w 567"/>
                <a:gd name="T1" fmla="*/ 21 h 146"/>
                <a:gd name="T2" fmla="*/ 73 w 567"/>
                <a:gd name="T3" fmla="*/ 0 h 146"/>
                <a:gd name="T4" fmla="*/ 75 w 567"/>
                <a:gd name="T5" fmla="*/ 2 h 146"/>
                <a:gd name="T6" fmla="*/ 77 w 567"/>
                <a:gd name="T7" fmla="*/ 4 h 146"/>
                <a:gd name="T8" fmla="*/ 80 w 567"/>
                <a:gd name="T9" fmla="*/ 5 h 146"/>
                <a:gd name="T10" fmla="*/ 84 w 567"/>
                <a:gd name="T11" fmla="*/ 7 h 146"/>
                <a:gd name="T12" fmla="*/ 90 w 567"/>
                <a:gd name="T13" fmla="*/ 10 h 146"/>
                <a:gd name="T14" fmla="*/ 96 w 567"/>
                <a:gd name="T15" fmla="*/ 13 h 146"/>
                <a:gd name="T16" fmla="*/ 106 w 567"/>
                <a:gd name="T17" fmla="*/ 15 h 146"/>
                <a:gd name="T18" fmla="*/ 117 w 567"/>
                <a:gd name="T19" fmla="*/ 19 h 146"/>
                <a:gd name="T20" fmla="*/ 130 w 567"/>
                <a:gd name="T21" fmla="*/ 22 h 146"/>
                <a:gd name="T22" fmla="*/ 146 w 567"/>
                <a:gd name="T23" fmla="*/ 27 h 146"/>
                <a:gd name="T24" fmla="*/ 164 w 567"/>
                <a:gd name="T25" fmla="*/ 32 h 146"/>
                <a:gd name="T26" fmla="*/ 185 w 567"/>
                <a:gd name="T27" fmla="*/ 37 h 146"/>
                <a:gd name="T28" fmla="*/ 211 w 567"/>
                <a:gd name="T29" fmla="*/ 43 h 146"/>
                <a:gd name="T30" fmla="*/ 238 w 567"/>
                <a:gd name="T31" fmla="*/ 50 h 146"/>
                <a:gd name="T32" fmla="*/ 269 w 567"/>
                <a:gd name="T33" fmla="*/ 58 h 146"/>
                <a:gd name="T34" fmla="*/ 305 w 567"/>
                <a:gd name="T35" fmla="*/ 66 h 146"/>
                <a:gd name="T36" fmla="*/ 340 w 567"/>
                <a:gd name="T37" fmla="*/ 74 h 146"/>
                <a:gd name="T38" fmla="*/ 371 w 567"/>
                <a:gd name="T39" fmla="*/ 82 h 146"/>
                <a:gd name="T40" fmla="*/ 400 w 567"/>
                <a:gd name="T41" fmla="*/ 88 h 146"/>
                <a:gd name="T42" fmla="*/ 426 w 567"/>
                <a:gd name="T43" fmla="*/ 95 h 146"/>
                <a:gd name="T44" fmla="*/ 449 w 567"/>
                <a:gd name="T45" fmla="*/ 100 h 146"/>
                <a:gd name="T46" fmla="*/ 470 w 567"/>
                <a:gd name="T47" fmla="*/ 104 h 146"/>
                <a:gd name="T48" fmla="*/ 487 w 567"/>
                <a:gd name="T49" fmla="*/ 109 h 146"/>
                <a:gd name="T50" fmla="*/ 503 w 567"/>
                <a:gd name="T51" fmla="*/ 112 h 146"/>
                <a:gd name="T52" fmla="*/ 517 w 567"/>
                <a:gd name="T53" fmla="*/ 114 h 146"/>
                <a:gd name="T54" fmla="*/ 530 w 567"/>
                <a:gd name="T55" fmla="*/ 117 h 146"/>
                <a:gd name="T56" fmla="*/ 540 w 567"/>
                <a:gd name="T57" fmla="*/ 119 h 146"/>
                <a:gd name="T58" fmla="*/ 548 w 567"/>
                <a:gd name="T59" fmla="*/ 120 h 146"/>
                <a:gd name="T60" fmla="*/ 555 w 567"/>
                <a:gd name="T61" fmla="*/ 121 h 146"/>
                <a:gd name="T62" fmla="*/ 560 w 567"/>
                <a:gd name="T63" fmla="*/ 123 h 146"/>
                <a:gd name="T64" fmla="*/ 564 w 567"/>
                <a:gd name="T65" fmla="*/ 124 h 146"/>
                <a:gd name="T66" fmla="*/ 567 w 567"/>
                <a:gd name="T67" fmla="*/ 124 h 146"/>
                <a:gd name="T68" fmla="*/ 532 w 567"/>
                <a:gd name="T69" fmla="*/ 146 h 146"/>
                <a:gd name="T70" fmla="*/ 529 w 567"/>
                <a:gd name="T71" fmla="*/ 144 h 146"/>
                <a:gd name="T72" fmla="*/ 523 w 567"/>
                <a:gd name="T73" fmla="*/ 144 h 146"/>
                <a:gd name="T74" fmla="*/ 517 w 567"/>
                <a:gd name="T75" fmla="*/ 142 h 146"/>
                <a:gd name="T76" fmla="*/ 510 w 567"/>
                <a:gd name="T77" fmla="*/ 141 h 146"/>
                <a:gd name="T78" fmla="*/ 501 w 567"/>
                <a:gd name="T79" fmla="*/ 140 h 146"/>
                <a:gd name="T80" fmla="*/ 491 w 567"/>
                <a:gd name="T81" fmla="*/ 138 h 146"/>
                <a:gd name="T82" fmla="*/ 478 w 567"/>
                <a:gd name="T83" fmla="*/ 134 h 146"/>
                <a:gd name="T84" fmla="*/ 464 w 567"/>
                <a:gd name="T85" fmla="*/ 132 h 146"/>
                <a:gd name="T86" fmla="*/ 448 w 567"/>
                <a:gd name="T87" fmla="*/ 128 h 146"/>
                <a:gd name="T88" fmla="*/ 431 w 567"/>
                <a:gd name="T89" fmla="*/ 124 h 146"/>
                <a:gd name="T90" fmla="*/ 410 w 567"/>
                <a:gd name="T91" fmla="*/ 119 h 146"/>
                <a:gd name="T92" fmla="*/ 388 w 567"/>
                <a:gd name="T93" fmla="*/ 114 h 146"/>
                <a:gd name="T94" fmla="*/ 364 w 567"/>
                <a:gd name="T95" fmla="*/ 109 h 146"/>
                <a:gd name="T96" fmla="*/ 336 w 567"/>
                <a:gd name="T97" fmla="*/ 103 h 146"/>
                <a:gd name="T98" fmla="*/ 307 w 567"/>
                <a:gd name="T99" fmla="*/ 96 h 146"/>
                <a:gd name="T100" fmla="*/ 275 w 567"/>
                <a:gd name="T101" fmla="*/ 88 h 146"/>
                <a:gd name="T102" fmla="*/ 185 w 567"/>
                <a:gd name="T103" fmla="*/ 66 h 146"/>
                <a:gd name="T104" fmla="*/ 184 w 567"/>
                <a:gd name="T105" fmla="*/ 65 h 146"/>
                <a:gd name="T106" fmla="*/ 183 w 567"/>
                <a:gd name="T107" fmla="*/ 66 h 146"/>
                <a:gd name="T108" fmla="*/ 0 w 567"/>
                <a:gd name="T109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7" h="146">
                  <a:moveTo>
                    <a:pt x="0" y="21"/>
                  </a:moveTo>
                  <a:lnTo>
                    <a:pt x="73" y="0"/>
                  </a:lnTo>
                  <a:lnTo>
                    <a:pt x="75" y="2"/>
                  </a:lnTo>
                  <a:lnTo>
                    <a:pt x="77" y="4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6" y="15"/>
                  </a:lnTo>
                  <a:lnTo>
                    <a:pt x="117" y="19"/>
                  </a:lnTo>
                  <a:lnTo>
                    <a:pt x="130" y="22"/>
                  </a:lnTo>
                  <a:lnTo>
                    <a:pt x="146" y="27"/>
                  </a:lnTo>
                  <a:lnTo>
                    <a:pt x="164" y="32"/>
                  </a:lnTo>
                  <a:lnTo>
                    <a:pt x="185" y="37"/>
                  </a:lnTo>
                  <a:lnTo>
                    <a:pt x="211" y="43"/>
                  </a:lnTo>
                  <a:lnTo>
                    <a:pt x="238" y="50"/>
                  </a:lnTo>
                  <a:lnTo>
                    <a:pt x="269" y="58"/>
                  </a:lnTo>
                  <a:lnTo>
                    <a:pt x="305" y="66"/>
                  </a:lnTo>
                  <a:lnTo>
                    <a:pt x="340" y="74"/>
                  </a:lnTo>
                  <a:lnTo>
                    <a:pt x="371" y="82"/>
                  </a:lnTo>
                  <a:lnTo>
                    <a:pt x="400" y="88"/>
                  </a:lnTo>
                  <a:lnTo>
                    <a:pt x="426" y="95"/>
                  </a:lnTo>
                  <a:lnTo>
                    <a:pt x="449" y="100"/>
                  </a:lnTo>
                  <a:lnTo>
                    <a:pt x="470" y="104"/>
                  </a:lnTo>
                  <a:lnTo>
                    <a:pt x="487" y="109"/>
                  </a:lnTo>
                  <a:lnTo>
                    <a:pt x="503" y="112"/>
                  </a:lnTo>
                  <a:lnTo>
                    <a:pt x="517" y="114"/>
                  </a:lnTo>
                  <a:lnTo>
                    <a:pt x="530" y="117"/>
                  </a:lnTo>
                  <a:lnTo>
                    <a:pt x="540" y="119"/>
                  </a:lnTo>
                  <a:lnTo>
                    <a:pt x="548" y="120"/>
                  </a:lnTo>
                  <a:lnTo>
                    <a:pt x="555" y="121"/>
                  </a:lnTo>
                  <a:lnTo>
                    <a:pt x="560" y="123"/>
                  </a:lnTo>
                  <a:lnTo>
                    <a:pt x="564" y="124"/>
                  </a:lnTo>
                  <a:lnTo>
                    <a:pt x="567" y="124"/>
                  </a:lnTo>
                  <a:lnTo>
                    <a:pt x="532" y="146"/>
                  </a:lnTo>
                  <a:lnTo>
                    <a:pt x="529" y="144"/>
                  </a:lnTo>
                  <a:lnTo>
                    <a:pt x="523" y="144"/>
                  </a:lnTo>
                  <a:lnTo>
                    <a:pt x="517" y="142"/>
                  </a:lnTo>
                  <a:lnTo>
                    <a:pt x="510" y="141"/>
                  </a:lnTo>
                  <a:lnTo>
                    <a:pt x="501" y="140"/>
                  </a:lnTo>
                  <a:lnTo>
                    <a:pt x="491" y="138"/>
                  </a:lnTo>
                  <a:lnTo>
                    <a:pt x="478" y="134"/>
                  </a:lnTo>
                  <a:lnTo>
                    <a:pt x="464" y="132"/>
                  </a:lnTo>
                  <a:lnTo>
                    <a:pt x="448" y="128"/>
                  </a:lnTo>
                  <a:lnTo>
                    <a:pt x="431" y="124"/>
                  </a:lnTo>
                  <a:lnTo>
                    <a:pt x="410" y="119"/>
                  </a:lnTo>
                  <a:lnTo>
                    <a:pt x="388" y="114"/>
                  </a:lnTo>
                  <a:lnTo>
                    <a:pt x="364" y="109"/>
                  </a:lnTo>
                  <a:lnTo>
                    <a:pt x="336" y="103"/>
                  </a:lnTo>
                  <a:lnTo>
                    <a:pt x="307" y="96"/>
                  </a:lnTo>
                  <a:lnTo>
                    <a:pt x="275" y="88"/>
                  </a:lnTo>
                  <a:lnTo>
                    <a:pt x="185" y="66"/>
                  </a:lnTo>
                  <a:lnTo>
                    <a:pt x="184" y="65"/>
                  </a:lnTo>
                  <a:lnTo>
                    <a:pt x="183" y="6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420101" y="4497388"/>
              <a:ext cx="569913" cy="123825"/>
            </a:xfrm>
            <a:custGeom>
              <a:avLst/>
              <a:gdLst>
                <a:gd name="T0" fmla="*/ 131 w 717"/>
                <a:gd name="T1" fmla="*/ 77 h 156"/>
                <a:gd name="T2" fmla="*/ 170 w 717"/>
                <a:gd name="T3" fmla="*/ 86 h 156"/>
                <a:gd name="T4" fmla="*/ 205 w 717"/>
                <a:gd name="T5" fmla="*/ 94 h 156"/>
                <a:gd name="T6" fmla="*/ 236 w 717"/>
                <a:gd name="T7" fmla="*/ 101 h 156"/>
                <a:gd name="T8" fmla="*/ 264 w 717"/>
                <a:gd name="T9" fmla="*/ 107 h 156"/>
                <a:gd name="T10" fmla="*/ 289 w 717"/>
                <a:gd name="T11" fmla="*/ 112 h 156"/>
                <a:gd name="T12" fmla="*/ 310 w 717"/>
                <a:gd name="T13" fmla="*/ 117 h 156"/>
                <a:gd name="T14" fmla="*/ 328 w 717"/>
                <a:gd name="T15" fmla="*/ 122 h 156"/>
                <a:gd name="T16" fmla="*/ 344 w 717"/>
                <a:gd name="T17" fmla="*/ 124 h 156"/>
                <a:gd name="T18" fmla="*/ 357 w 717"/>
                <a:gd name="T19" fmla="*/ 127 h 156"/>
                <a:gd name="T20" fmla="*/ 369 w 717"/>
                <a:gd name="T21" fmla="*/ 130 h 156"/>
                <a:gd name="T22" fmla="*/ 378 w 717"/>
                <a:gd name="T23" fmla="*/ 131 h 156"/>
                <a:gd name="T24" fmla="*/ 384 w 717"/>
                <a:gd name="T25" fmla="*/ 132 h 156"/>
                <a:gd name="T26" fmla="*/ 389 w 717"/>
                <a:gd name="T27" fmla="*/ 133 h 156"/>
                <a:gd name="T28" fmla="*/ 393 w 717"/>
                <a:gd name="T29" fmla="*/ 134 h 156"/>
                <a:gd name="T30" fmla="*/ 394 w 717"/>
                <a:gd name="T31" fmla="*/ 134 h 156"/>
                <a:gd name="T32" fmla="*/ 395 w 717"/>
                <a:gd name="T33" fmla="*/ 134 h 156"/>
                <a:gd name="T34" fmla="*/ 401 w 717"/>
                <a:gd name="T35" fmla="*/ 136 h 156"/>
                <a:gd name="T36" fmla="*/ 627 w 717"/>
                <a:gd name="T37" fmla="*/ 0 h 156"/>
                <a:gd name="T38" fmla="*/ 717 w 717"/>
                <a:gd name="T39" fmla="*/ 18 h 156"/>
                <a:gd name="T40" fmla="*/ 488 w 717"/>
                <a:gd name="T41" fmla="*/ 156 h 156"/>
                <a:gd name="T42" fmla="*/ 485 w 717"/>
                <a:gd name="T43" fmla="*/ 156 h 156"/>
                <a:gd name="T44" fmla="*/ 480 w 717"/>
                <a:gd name="T45" fmla="*/ 156 h 156"/>
                <a:gd name="T46" fmla="*/ 473 w 717"/>
                <a:gd name="T47" fmla="*/ 156 h 156"/>
                <a:gd name="T48" fmla="*/ 465 w 717"/>
                <a:gd name="T49" fmla="*/ 156 h 156"/>
                <a:gd name="T50" fmla="*/ 456 w 717"/>
                <a:gd name="T51" fmla="*/ 156 h 156"/>
                <a:gd name="T52" fmla="*/ 445 w 717"/>
                <a:gd name="T53" fmla="*/ 155 h 156"/>
                <a:gd name="T54" fmla="*/ 431 w 717"/>
                <a:gd name="T55" fmla="*/ 154 h 156"/>
                <a:gd name="T56" fmla="*/ 415 w 717"/>
                <a:gd name="T57" fmla="*/ 153 h 156"/>
                <a:gd name="T58" fmla="*/ 397 w 717"/>
                <a:gd name="T59" fmla="*/ 151 h 156"/>
                <a:gd name="T60" fmla="*/ 378 w 717"/>
                <a:gd name="T61" fmla="*/ 148 h 156"/>
                <a:gd name="T62" fmla="*/ 356 w 717"/>
                <a:gd name="T63" fmla="*/ 145 h 156"/>
                <a:gd name="T64" fmla="*/ 332 w 717"/>
                <a:gd name="T65" fmla="*/ 140 h 156"/>
                <a:gd name="T66" fmla="*/ 305 w 717"/>
                <a:gd name="T67" fmla="*/ 136 h 156"/>
                <a:gd name="T68" fmla="*/ 275 w 717"/>
                <a:gd name="T69" fmla="*/ 130 h 156"/>
                <a:gd name="T70" fmla="*/ 244 w 717"/>
                <a:gd name="T71" fmla="*/ 123 h 156"/>
                <a:gd name="T72" fmla="*/ 210 w 717"/>
                <a:gd name="T73" fmla="*/ 115 h 156"/>
                <a:gd name="T74" fmla="*/ 191 w 717"/>
                <a:gd name="T75" fmla="*/ 110 h 156"/>
                <a:gd name="T76" fmla="*/ 173 w 717"/>
                <a:gd name="T77" fmla="*/ 107 h 156"/>
                <a:gd name="T78" fmla="*/ 157 w 717"/>
                <a:gd name="T79" fmla="*/ 102 h 156"/>
                <a:gd name="T80" fmla="*/ 140 w 717"/>
                <a:gd name="T81" fmla="*/ 99 h 156"/>
                <a:gd name="T82" fmla="*/ 124 w 717"/>
                <a:gd name="T83" fmla="*/ 95 h 156"/>
                <a:gd name="T84" fmla="*/ 109 w 717"/>
                <a:gd name="T85" fmla="*/ 92 h 156"/>
                <a:gd name="T86" fmla="*/ 95 w 717"/>
                <a:gd name="T87" fmla="*/ 88 h 156"/>
                <a:gd name="T88" fmla="*/ 83 w 717"/>
                <a:gd name="T89" fmla="*/ 86 h 156"/>
                <a:gd name="T90" fmla="*/ 70 w 717"/>
                <a:gd name="T91" fmla="*/ 83 h 156"/>
                <a:gd name="T92" fmla="*/ 59 w 717"/>
                <a:gd name="T93" fmla="*/ 80 h 156"/>
                <a:gd name="T94" fmla="*/ 47 w 717"/>
                <a:gd name="T95" fmla="*/ 78 h 156"/>
                <a:gd name="T96" fmla="*/ 37 w 717"/>
                <a:gd name="T97" fmla="*/ 76 h 156"/>
                <a:gd name="T98" fmla="*/ 26 w 717"/>
                <a:gd name="T99" fmla="*/ 73 h 156"/>
                <a:gd name="T100" fmla="*/ 17 w 717"/>
                <a:gd name="T101" fmla="*/ 72 h 156"/>
                <a:gd name="T102" fmla="*/ 8 w 717"/>
                <a:gd name="T103" fmla="*/ 70 h 156"/>
                <a:gd name="T104" fmla="*/ 0 w 717"/>
                <a:gd name="T105" fmla="*/ 69 h 156"/>
                <a:gd name="T106" fmla="*/ 46 w 717"/>
                <a:gd name="T107" fmla="*/ 56 h 156"/>
                <a:gd name="T108" fmla="*/ 131 w 717"/>
                <a:gd name="T109" fmla="*/ 7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7" h="156">
                  <a:moveTo>
                    <a:pt x="131" y="77"/>
                  </a:moveTo>
                  <a:lnTo>
                    <a:pt x="170" y="86"/>
                  </a:lnTo>
                  <a:lnTo>
                    <a:pt x="205" y="94"/>
                  </a:lnTo>
                  <a:lnTo>
                    <a:pt x="236" y="101"/>
                  </a:lnTo>
                  <a:lnTo>
                    <a:pt x="264" y="107"/>
                  </a:lnTo>
                  <a:lnTo>
                    <a:pt x="289" y="112"/>
                  </a:lnTo>
                  <a:lnTo>
                    <a:pt x="310" y="117"/>
                  </a:lnTo>
                  <a:lnTo>
                    <a:pt x="328" y="122"/>
                  </a:lnTo>
                  <a:lnTo>
                    <a:pt x="344" y="124"/>
                  </a:lnTo>
                  <a:lnTo>
                    <a:pt x="357" y="127"/>
                  </a:lnTo>
                  <a:lnTo>
                    <a:pt x="369" y="130"/>
                  </a:lnTo>
                  <a:lnTo>
                    <a:pt x="378" y="131"/>
                  </a:lnTo>
                  <a:lnTo>
                    <a:pt x="384" y="132"/>
                  </a:lnTo>
                  <a:lnTo>
                    <a:pt x="389" y="133"/>
                  </a:lnTo>
                  <a:lnTo>
                    <a:pt x="393" y="134"/>
                  </a:lnTo>
                  <a:lnTo>
                    <a:pt x="394" y="134"/>
                  </a:lnTo>
                  <a:lnTo>
                    <a:pt x="395" y="134"/>
                  </a:lnTo>
                  <a:lnTo>
                    <a:pt x="401" y="136"/>
                  </a:lnTo>
                  <a:lnTo>
                    <a:pt x="627" y="0"/>
                  </a:lnTo>
                  <a:lnTo>
                    <a:pt x="717" y="18"/>
                  </a:lnTo>
                  <a:lnTo>
                    <a:pt x="488" y="156"/>
                  </a:lnTo>
                  <a:lnTo>
                    <a:pt x="485" y="156"/>
                  </a:lnTo>
                  <a:lnTo>
                    <a:pt x="480" y="156"/>
                  </a:lnTo>
                  <a:lnTo>
                    <a:pt x="473" y="156"/>
                  </a:lnTo>
                  <a:lnTo>
                    <a:pt x="465" y="156"/>
                  </a:lnTo>
                  <a:lnTo>
                    <a:pt x="456" y="156"/>
                  </a:lnTo>
                  <a:lnTo>
                    <a:pt x="445" y="155"/>
                  </a:lnTo>
                  <a:lnTo>
                    <a:pt x="431" y="154"/>
                  </a:lnTo>
                  <a:lnTo>
                    <a:pt x="415" y="153"/>
                  </a:lnTo>
                  <a:lnTo>
                    <a:pt x="397" y="151"/>
                  </a:lnTo>
                  <a:lnTo>
                    <a:pt x="378" y="148"/>
                  </a:lnTo>
                  <a:lnTo>
                    <a:pt x="356" y="145"/>
                  </a:lnTo>
                  <a:lnTo>
                    <a:pt x="332" y="140"/>
                  </a:lnTo>
                  <a:lnTo>
                    <a:pt x="305" y="136"/>
                  </a:lnTo>
                  <a:lnTo>
                    <a:pt x="275" y="130"/>
                  </a:lnTo>
                  <a:lnTo>
                    <a:pt x="244" y="123"/>
                  </a:lnTo>
                  <a:lnTo>
                    <a:pt x="210" y="115"/>
                  </a:lnTo>
                  <a:lnTo>
                    <a:pt x="191" y="110"/>
                  </a:lnTo>
                  <a:lnTo>
                    <a:pt x="173" y="107"/>
                  </a:lnTo>
                  <a:lnTo>
                    <a:pt x="157" y="102"/>
                  </a:lnTo>
                  <a:lnTo>
                    <a:pt x="140" y="99"/>
                  </a:lnTo>
                  <a:lnTo>
                    <a:pt x="124" y="95"/>
                  </a:lnTo>
                  <a:lnTo>
                    <a:pt x="109" y="92"/>
                  </a:lnTo>
                  <a:lnTo>
                    <a:pt x="95" y="88"/>
                  </a:lnTo>
                  <a:lnTo>
                    <a:pt x="83" y="86"/>
                  </a:lnTo>
                  <a:lnTo>
                    <a:pt x="70" y="83"/>
                  </a:lnTo>
                  <a:lnTo>
                    <a:pt x="59" y="80"/>
                  </a:lnTo>
                  <a:lnTo>
                    <a:pt x="47" y="78"/>
                  </a:lnTo>
                  <a:lnTo>
                    <a:pt x="37" y="76"/>
                  </a:lnTo>
                  <a:lnTo>
                    <a:pt x="26" y="73"/>
                  </a:lnTo>
                  <a:lnTo>
                    <a:pt x="17" y="72"/>
                  </a:lnTo>
                  <a:lnTo>
                    <a:pt x="8" y="70"/>
                  </a:lnTo>
                  <a:lnTo>
                    <a:pt x="0" y="69"/>
                  </a:lnTo>
                  <a:lnTo>
                    <a:pt x="46" y="56"/>
                  </a:lnTo>
                  <a:lnTo>
                    <a:pt x="13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088313" y="4543426"/>
              <a:ext cx="292100" cy="150813"/>
            </a:xfrm>
            <a:custGeom>
              <a:avLst/>
              <a:gdLst>
                <a:gd name="T0" fmla="*/ 359 w 369"/>
                <a:gd name="T1" fmla="*/ 68 h 190"/>
                <a:gd name="T2" fmla="*/ 364 w 369"/>
                <a:gd name="T3" fmla="*/ 69 h 190"/>
                <a:gd name="T4" fmla="*/ 369 w 369"/>
                <a:gd name="T5" fmla="*/ 70 h 190"/>
                <a:gd name="T6" fmla="*/ 302 w 369"/>
                <a:gd name="T7" fmla="*/ 118 h 190"/>
                <a:gd name="T8" fmla="*/ 307 w 369"/>
                <a:gd name="T9" fmla="*/ 119 h 190"/>
                <a:gd name="T10" fmla="*/ 317 w 369"/>
                <a:gd name="T11" fmla="*/ 122 h 190"/>
                <a:gd name="T12" fmla="*/ 337 w 369"/>
                <a:gd name="T13" fmla="*/ 128 h 190"/>
                <a:gd name="T14" fmla="*/ 366 w 369"/>
                <a:gd name="T15" fmla="*/ 136 h 190"/>
                <a:gd name="T16" fmla="*/ 364 w 369"/>
                <a:gd name="T17" fmla="*/ 137 h 190"/>
                <a:gd name="T18" fmla="*/ 363 w 369"/>
                <a:gd name="T19" fmla="*/ 140 h 190"/>
                <a:gd name="T20" fmla="*/ 352 w 369"/>
                <a:gd name="T21" fmla="*/ 142 h 190"/>
                <a:gd name="T22" fmla="*/ 340 w 369"/>
                <a:gd name="T23" fmla="*/ 145 h 190"/>
                <a:gd name="T24" fmla="*/ 326 w 369"/>
                <a:gd name="T25" fmla="*/ 148 h 190"/>
                <a:gd name="T26" fmla="*/ 313 w 369"/>
                <a:gd name="T27" fmla="*/ 151 h 190"/>
                <a:gd name="T28" fmla="*/ 288 w 369"/>
                <a:gd name="T29" fmla="*/ 157 h 190"/>
                <a:gd name="T30" fmla="*/ 263 w 369"/>
                <a:gd name="T31" fmla="*/ 164 h 190"/>
                <a:gd name="T32" fmla="*/ 237 w 369"/>
                <a:gd name="T33" fmla="*/ 170 h 190"/>
                <a:gd name="T34" fmla="*/ 211 w 369"/>
                <a:gd name="T35" fmla="*/ 175 h 190"/>
                <a:gd name="T36" fmla="*/ 186 w 369"/>
                <a:gd name="T37" fmla="*/ 181 h 190"/>
                <a:gd name="T38" fmla="*/ 163 w 369"/>
                <a:gd name="T39" fmla="*/ 186 h 190"/>
                <a:gd name="T40" fmla="*/ 142 w 369"/>
                <a:gd name="T41" fmla="*/ 189 h 190"/>
                <a:gd name="T42" fmla="*/ 125 w 369"/>
                <a:gd name="T43" fmla="*/ 190 h 190"/>
                <a:gd name="T44" fmla="*/ 117 w 369"/>
                <a:gd name="T45" fmla="*/ 173 h 190"/>
                <a:gd name="T46" fmla="*/ 107 w 369"/>
                <a:gd name="T47" fmla="*/ 155 h 190"/>
                <a:gd name="T48" fmla="*/ 99 w 369"/>
                <a:gd name="T49" fmla="*/ 138 h 190"/>
                <a:gd name="T50" fmla="*/ 90 w 369"/>
                <a:gd name="T51" fmla="*/ 123 h 190"/>
                <a:gd name="T52" fmla="*/ 71 w 369"/>
                <a:gd name="T53" fmla="*/ 94 h 190"/>
                <a:gd name="T54" fmla="*/ 46 w 369"/>
                <a:gd name="T55" fmla="*/ 60 h 190"/>
                <a:gd name="T56" fmla="*/ 22 w 369"/>
                <a:gd name="T57" fmla="*/ 28 h 190"/>
                <a:gd name="T58" fmla="*/ 0 w 369"/>
                <a:gd name="T59" fmla="*/ 0 h 190"/>
                <a:gd name="T60" fmla="*/ 31 w 369"/>
                <a:gd name="T61" fmla="*/ 14 h 190"/>
                <a:gd name="T62" fmla="*/ 71 w 369"/>
                <a:gd name="T63" fmla="*/ 28 h 190"/>
                <a:gd name="T64" fmla="*/ 120 w 369"/>
                <a:gd name="T65" fmla="*/ 42 h 190"/>
                <a:gd name="T66" fmla="*/ 178 w 369"/>
                <a:gd name="T67" fmla="*/ 54 h 190"/>
                <a:gd name="T68" fmla="*/ 211 w 369"/>
                <a:gd name="T69" fmla="*/ 59 h 190"/>
                <a:gd name="T70" fmla="*/ 256 w 369"/>
                <a:gd name="T71" fmla="*/ 62 h 190"/>
                <a:gd name="T72" fmla="*/ 302 w 369"/>
                <a:gd name="T73" fmla="*/ 65 h 190"/>
                <a:gd name="T74" fmla="*/ 345 w 369"/>
                <a:gd name="T75" fmla="*/ 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9" h="190">
                  <a:moveTo>
                    <a:pt x="345" y="67"/>
                  </a:moveTo>
                  <a:lnTo>
                    <a:pt x="359" y="68"/>
                  </a:lnTo>
                  <a:lnTo>
                    <a:pt x="361" y="68"/>
                  </a:lnTo>
                  <a:lnTo>
                    <a:pt x="364" y="69"/>
                  </a:lnTo>
                  <a:lnTo>
                    <a:pt x="367" y="69"/>
                  </a:lnTo>
                  <a:lnTo>
                    <a:pt x="369" y="70"/>
                  </a:lnTo>
                  <a:lnTo>
                    <a:pt x="262" y="104"/>
                  </a:lnTo>
                  <a:lnTo>
                    <a:pt x="302" y="118"/>
                  </a:lnTo>
                  <a:lnTo>
                    <a:pt x="303" y="118"/>
                  </a:lnTo>
                  <a:lnTo>
                    <a:pt x="307" y="119"/>
                  </a:lnTo>
                  <a:lnTo>
                    <a:pt x="311" y="120"/>
                  </a:lnTo>
                  <a:lnTo>
                    <a:pt x="317" y="122"/>
                  </a:lnTo>
                  <a:lnTo>
                    <a:pt x="326" y="125"/>
                  </a:lnTo>
                  <a:lnTo>
                    <a:pt x="337" y="128"/>
                  </a:lnTo>
                  <a:lnTo>
                    <a:pt x="349" y="132"/>
                  </a:lnTo>
                  <a:lnTo>
                    <a:pt x="366" y="136"/>
                  </a:lnTo>
                  <a:lnTo>
                    <a:pt x="364" y="137"/>
                  </a:lnTo>
                  <a:lnTo>
                    <a:pt x="364" y="137"/>
                  </a:lnTo>
                  <a:lnTo>
                    <a:pt x="364" y="138"/>
                  </a:lnTo>
                  <a:lnTo>
                    <a:pt x="363" y="140"/>
                  </a:lnTo>
                  <a:lnTo>
                    <a:pt x="358" y="141"/>
                  </a:lnTo>
                  <a:lnTo>
                    <a:pt x="352" y="142"/>
                  </a:lnTo>
                  <a:lnTo>
                    <a:pt x="346" y="143"/>
                  </a:lnTo>
                  <a:lnTo>
                    <a:pt x="340" y="145"/>
                  </a:lnTo>
                  <a:lnTo>
                    <a:pt x="333" y="147"/>
                  </a:lnTo>
                  <a:lnTo>
                    <a:pt x="326" y="148"/>
                  </a:lnTo>
                  <a:lnTo>
                    <a:pt x="320" y="150"/>
                  </a:lnTo>
                  <a:lnTo>
                    <a:pt x="313" y="151"/>
                  </a:lnTo>
                  <a:lnTo>
                    <a:pt x="301" y="155"/>
                  </a:lnTo>
                  <a:lnTo>
                    <a:pt x="288" y="157"/>
                  </a:lnTo>
                  <a:lnTo>
                    <a:pt x="276" y="160"/>
                  </a:lnTo>
                  <a:lnTo>
                    <a:pt x="263" y="164"/>
                  </a:lnTo>
                  <a:lnTo>
                    <a:pt x="250" y="167"/>
                  </a:lnTo>
                  <a:lnTo>
                    <a:pt x="237" y="170"/>
                  </a:lnTo>
                  <a:lnTo>
                    <a:pt x="224" y="173"/>
                  </a:lnTo>
                  <a:lnTo>
                    <a:pt x="211" y="175"/>
                  </a:lnTo>
                  <a:lnTo>
                    <a:pt x="199" y="179"/>
                  </a:lnTo>
                  <a:lnTo>
                    <a:pt x="186" y="181"/>
                  </a:lnTo>
                  <a:lnTo>
                    <a:pt x="174" y="183"/>
                  </a:lnTo>
                  <a:lnTo>
                    <a:pt x="163" y="186"/>
                  </a:lnTo>
                  <a:lnTo>
                    <a:pt x="152" y="187"/>
                  </a:lnTo>
                  <a:lnTo>
                    <a:pt x="142" y="189"/>
                  </a:lnTo>
                  <a:lnTo>
                    <a:pt x="133" y="189"/>
                  </a:lnTo>
                  <a:lnTo>
                    <a:pt x="125" y="190"/>
                  </a:lnTo>
                  <a:lnTo>
                    <a:pt x="121" y="181"/>
                  </a:lnTo>
                  <a:lnTo>
                    <a:pt x="117" y="173"/>
                  </a:lnTo>
                  <a:lnTo>
                    <a:pt x="112" y="164"/>
                  </a:lnTo>
                  <a:lnTo>
                    <a:pt x="107" y="155"/>
                  </a:lnTo>
                  <a:lnTo>
                    <a:pt x="104" y="147"/>
                  </a:lnTo>
                  <a:lnTo>
                    <a:pt x="99" y="138"/>
                  </a:lnTo>
                  <a:lnTo>
                    <a:pt x="95" y="130"/>
                  </a:lnTo>
                  <a:lnTo>
                    <a:pt x="90" y="123"/>
                  </a:lnTo>
                  <a:lnTo>
                    <a:pt x="81" y="108"/>
                  </a:lnTo>
                  <a:lnTo>
                    <a:pt x="71" y="94"/>
                  </a:lnTo>
                  <a:lnTo>
                    <a:pt x="59" y="77"/>
                  </a:lnTo>
                  <a:lnTo>
                    <a:pt x="46" y="60"/>
                  </a:lnTo>
                  <a:lnTo>
                    <a:pt x="35" y="44"/>
                  </a:lnTo>
                  <a:lnTo>
                    <a:pt x="22" y="28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31" y="14"/>
                  </a:lnTo>
                  <a:lnTo>
                    <a:pt x="50" y="21"/>
                  </a:lnTo>
                  <a:lnTo>
                    <a:pt x="71" y="28"/>
                  </a:lnTo>
                  <a:lnTo>
                    <a:pt x="94" y="35"/>
                  </a:lnTo>
                  <a:lnTo>
                    <a:pt x="120" y="42"/>
                  </a:lnTo>
                  <a:lnTo>
                    <a:pt x="148" y="49"/>
                  </a:lnTo>
                  <a:lnTo>
                    <a:pt x="178" y="54"/>
                  </a:lnTo>
                  <a:lnTo>
                    <a:pt x="193" y="57"/>
                  </a:lnTo>
                  <a:lnTo>
                    <a:pt x="211" y="59"/>
                  </a:lnTo>
                  <a:lnTo>
                    <a:pt x="233" y="61"/>
                  </a:lnTo>
                  <a:lnTo>
                    <a:pt x="256" y="62"/>
                  </a:lnTo>
                  <a:lnTo>
                    <a:pt x="279" y="64"/>
                  </a:lnTo>
                  <a:lnTo>
                    <a:pt x="302" y="65"/>
                  </a:lnTo>
                  <a:lnTo>
                    <a:pt x="325" y="66"/>
                  </a:lnTo>
                  <a:lnTo>
                    <a:pt x="345" y="67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7643813" y="4029076"/>
              <a:ext cx="461963" cy="503238"/>
            </a:xfrm>
            <a:custGeom>
              <a:avLst/>
              <a:gdLst>
                <a:gd name="T0" fmla="*/ 564 w 581"/>
                <a:gd name="T1" fmla="*/ 290 h 635"/>
                <a:gd name="T2" fmla="*/ 521 w 581"/>
                <a:gd name="T3" fmla="*/ 319 h 635"/>
                <a:gd name="T4" fmla="*/ 476 w 581"/>
                <a:gd name="T5" fmla="*/ 330 h 635"/>
                <a:gd name="T6" fmla="*/ 446 w 581"/>
                <a:gd name="T7" fmla="*/ 333 h 635"/>
                <a:gd name="T8" fmla="*/ 422 w 581"/>
                <a:gd name="T9" fmla="*/ 332 h 635"/>
                <a:gd name="T10" fmla="*/ 106 w 581"/>
                <a:gd name="T11" fmla="*/ 635 h 635"/>
                <a:gd name="T12" fmla="*/ 93 w 581"/>
                <a:gd name="T13" fmla="*/ 601 h 635"/>
                <a:gd name="T14" fmla="*/ 73 w 581"/>
                <a:gd name="T15" fmla="*/ 548 h 635"/>
                <a:gd name="T16" fmla="*/ 48 w 581"/>
                <a:gd name="T17" fmla="*/ 480 h 635"/>
                <a:gd name="T18" fmla="*/ 22 w 581"/>
                <a:gd name="T19" fmla="*/ 402 h 635"/>
                <a:gd name="T20" fmla="*/ 67 w 581"/>
                <a:gd name="T21" fmla="*/ 367 h 635"/>
                <a:gd name="T22" fmla="*/ 62 w 581"/>
                <a:gd name="T23" fmla="*/ 358 h 635"/>
                <a:gd name="T24" fmla="*/ 53 w 581"/>
                <a:gd name="T25" fmla="*/ 350 h 635"/>
                <a:gd name="T26" fmla="*/ 48 w 581"/>
                <a:gd name="T27" fmla="*/ 350 h 635"/>
                <a:gd name="T28" fmla="*/ 35 w 581"/>
                <a:gd name="T29" fmla="*/ 348 h 635"/>
                <a:gd name="T30" fmla="*/ 18 w 581"/>
                <a:gd name="T31" fmla="*/ 338 h 635"/>
                <a:gd name="T32" fmla="*/ 5 w 581"/>
                <a:gd name="T33" fmla="*/ 324 h 635"/>
                <a:gd name="T34" fmla="*/ 0 w 581"/>
                <a:gd name="T35" fmla="*/ 306 h 635"/>
                <a:gd name="T36" fmla="*/ 4 w 581"/>
                <a:gd name="T37" fmla="*/ 287 h 635"/>
                <a:gd name="T38" fmla="*/ 18 w 581"/>
                <a:gd name="T39" fmla="*/ 269 h 635"/>
                <a:gd name="T40" fmla="*/ 27 w 581"/>
                <a:gd name="T41" fmla="*/ 256 h 635"/>
                <a:gd name="T42" fmla="*/ 29 w 581"/>
                <a:gd name="T43" fmla="*/ 239 h 635"/>
                <a:gd name="T44" fmla="*/ 45 w 581"/>
                <a:gd name="T45" fmla="*/ 199 h 635"/>
                <a:gd name="T46" fmla="*/ 58 w 581"/>
                <a:gd name="T47" fmla="*/ 173 h 635"/>
                <a:gd name="T48" fmla="*/ 56 w 581"/>
                <a:gd name="T49" fmla="*/ 168 h 635"/>
                <a:gd name="T50" fmla="*/ 35 w 581"/>
                <a:gd name="T51" fmla="*/ 154 h 635"/>
                <a:gd name="T52" fmla="*/ 12 w 581"/>
                <a:gd name="T53" fmla="*/ 130 h 635"/>
                <a:gd name="T54" fmla="*/ 5 w 581"/>
                <a:gd name="T55" fmla="*/ 95 h 635"/>
                <a:gd name="T56" fmla="*/ 18 w 581"/>
                <a:gd name="T57" fmla="*/ 70 h 635"/>
                <a:gd name="T58" fmla="*/ 26 w 581"/>
                <a:gd name="T59" fmla="*/ 59 h 635"/>
                <a:gd name="T60" fmla="*/ 36 w 581"/>
                <a:gd name="T61" fmla="*/ 48 h 635"/>
                <a:gd name="T62" fmla="*/ 49 w 581"/>
                <a:gd name="T63" fmla="*/ 40 h 635"/>
                <a:gd name="T64" fmla="*/ 62 w 581"/>
                <a:gd name="T65" fmla="*/ 32 h 635"/>
                <a:gd name="T66" fmla="*/ 75 w 581"/>
                <a:gd name="T67" fmla="*/ 27 h 635"/>
                <a:gd name="T68" fmla="*/ 109 w 581"/>
                <a:gd name="T69" fmla="*/ 19 h 635"/>
                <a:gd name="T70" fmla="*/ 151 w 581"/>
                <a:gd name="T71" fmla="*/ 9 h 635"/>
                <a:gd name="T72" fmla="*/ 185 w 581"/>
                <a:gd name="T73" fmla="*/ 3 h 635"/>
                <a:gd name="T74" fmla="*/ 209 w 581"/>
                <a:gd name="T75" fmla="*/ 1 h 635"/>
                <a:gd name="T76" fmla="*/ 242 w 581"/>
                <a:gd name="T77" fmla="*/ 9 h 635"/>
                <a:gd name="T78" fmla="*/ 292 w 581"/>
                <a:gd name="T79" fmla="*/ 32 h 635"/>
                <a:gd name="T80" fmla="*/ 342 w 581"/>
                <a:gd name="T81" fmla="*/ 57 h 635"/>
                <a:gd name="T82" fmla="*/ 389 w 581"/>
                <a:gd name="T83" fmla="*/ 85 h 635"/>
                <a:gd name="T84" fmla="*/ 434 w 581"/>
                <a:gd name="T85" fmla="*/ 114 h 635"/>
                <a:gd name="T86" fmla="*/ 475 w 581"/>
                <a:gd name="T87" fmla="*/ 144 h 635"/>
                <a:gd name="T88" fmla="*/ 511 w 581"/>
                <a:gd name="T89" fmla="*/ 174 h 635"/>
                <a:gd name="T90" fmla="*/ 541 w 581"/>
                <a:gd name="T91" fmla="*/ 201 h 635"/>
                <a:gd name="T92" fmla="*/ 569 w 581"/>
                <a:gd name="T93" fmla="*/ 235 h 635"/>
                <a:gd name="T94" fmla="*/ 581 w 581"/>
                <a:gd name="T95" fmla="*/ 26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1" h="635">
                  <a:moveTo>
                    <a:pt x="580" y="268"/>
                  </a:moveTo>
                  <a:lnTo>
                    <a:pt x="564" y="290"/>
                  </a:lnTo>
                  <a:lnTo>
                    <a:pt x="543" y="307"/>
                  </a:lnTo>
                  <a:lnTo>
                    <a:pt x="521" y="319"/>
                  </a:lnTo>
                  <a:lnTo>
                    <a:pt x="498" y="326"/>
                  </a:lnTo>
                  <a:lnTo>
                    <a:pt x="476" y="330"/>
                  </a:lnTo>
                  <a:lnTo>
                    <a:pt x="459" y="333"/>
                  </a:lnTo>
                  <a:lnTo>
                    <a:pt x="446" y="333"/>
                  </a:lnTo>
                  <a:lnTo>
                    <a:pt x="442" y="333"/>
                  </a:lnTo>
                  <a:lnTo>
                    <a:pt x="422" y="332"/>
                  </a:lnTo>
                  <a:lnTo>
                    <a:pt x="499" y="593"/>
                  </a:lnTo>
                  <a:lnTo>
                    <a:pt x="106" y="635"/>
                  </a:lnTo>
                  <a:lnTo>
                    <a:pt x="101" y="621"/>
                  </a:lnTo>
                  <a:lnTo>
                    <a:pt x="93" y="601"/>
                  </a:lnTo>
                  <a:lnTo>
                    <a:pt x="83" y="577"/>
                  </a:lnTo>
                  <a:lnTo>
                    <a:pt x="73" y="548"/>
                  </a:lnTo>
                  <a:lnTo>
                    <a:pt x="60" y="516"/>
                  </a:lnTo>
                  <a:lnTo>
                    <a:pt x="48" y="480"/>
                  </a:lnTo>
                  <a:lnTo>
                    <a:pt x="35" y="442"/>
                  </a:lnTo>
                  <a:lnTo>
                    <a:pt x="22" y="402"/>
                  </a:lnTo>
                  <a:lnTo>
                    <a:pt x="68" y="368"/>
                  </a:lnTo>
                  <a:lnTo>
                    <a:pt x="67" y="367"/>
                  </a:lnTo>
                  <a:lnTo>
                    <a:pt x="65" y="364"/>
                  </a:lnTo>
                  <a:lnTo>
                    <a:pt x="62" y="358"/>
                  </a:lnTo>
                  <a:lnTo>
                    <a:pt x="57" y="350"/>
                  </a:lnTo>
                  <a:lnTo>
                    <a:pt x="53" y="350"/>
                  </a:lnTo>
                  <a:lnTo>
                    <a:pt x="51" y="350"/>
                  </a:lnTo>
                  <a:lnTo>
                    <a:pt x="48" y="350"/>
                  </a:lnTo>
                  <a:lnTo>
                    <a:pt x="45" y="350"/>
                  </a:lnTo>
                  <a:lnTo>
                    <a:pt x="35" y="348"/>
                  </a:lnTo>
                  <a:lnTo>
                    <a:pt x="26" y="344"/>
                  </a:lnTo>
                  <a:lnTo>
                    <a:pt x="18" y="338"/>
                  </a:lnTo>
                  <a:lnTo>
                    <a:pt x="11" y="332"/>
                  </a:lnTo>
                  <a:lnTo>
                    <a:pt x="5" y="324"/>
                  </a:lnTo>
                  <a:lnTo>
                    <a:pt x="2" y="315"/>
                  </a:lnTo>
                  <a:lnTo>
                    <a:pt x="0" y="306"/>
                  </a:lnTo>
                  <a:lnTo>
                    <a:pt x="0" y="297"/>
                  </a:lnTo>
                  <a:lnTo>
                    <a:pt x="4" y="287"/>
                  </a:lnTo>
                  <a:lnTo>
                    <a:pt x="10" y="276"/>
                  </a:lnTo>
                  <a:lnTo>
                    <a:pt x="18" y="269"/>
                  </a:lnTo>
                  <a:lnTo>
                    <a:pt x="27" y="264"/>
                  </a:lnTo>
                  <a:lnTo>
                    <a:pt x="27" y="256"/>
                  </a:lnTo>
                  <a:lnTo>
                    <a:pt x="28" y="247"/>
                  </a:lnTo>
                  <a:lnTo>
                    <a:pt x="29" y="239"/>
                  </a:lnTo>
                  <a:lnTo>
                    <a:pt x="32" y="233"/>
                  </a:lnTo>
                  <a:lnTo>
                    <a:pt x="45" y="199"/>
                  </a:lnTo>
                  <a:lnTo>
                    <a:pt x="55" y="181"/>
                  </a:lnTo>
                  <a:lnTo>
                    <a:pt x="58" y="173"/>
                  </a:lnTo>
                  <a:lnTo>
                    <a:pt x="59" y="170"/>
                  </a:lnTo>
                  <a:lnTo>
                    <a:pt x="56" y="168"/>
                  </a:lnTo>
                  <a:lnTo>
                    <a:pt x="47" y="163"/>
                  </a:lnTo>
                  <a:lnTo>
                    <a:pt x="35" y="154"/>
                  </a:lnTo>
                  <a:lnTo>
                    <a:pt x="22" y="144"/>
                  </a:lnTo>
                  <a:lnTo>
                    <a:pt x="12" y="130"/>
                  </a:lnTo>
                  <a:lnTo>
                    <a:pt x="5" y="114"/>
                  </a:lnTo>
                  <a:lnTo>
                    <a:pt x="5" y="95"/>
                  </a:lnTo>
                  <a:lnTo>
                    <a:pt x="13" y="76"/>
                  </a:lnTo>
                  <a:lnTo>
                    <a:pt x="18" y="70"/>
                  </a:lnTo>
                  <a:lnTo>
                    <a:pt x="22" y="64"/>
                  </a:lnTo>
                  <a:lnTo>
                    <a:pt x="26" y="59"/>
                  </a:lnTo>
                  <a:lnTo>
                    <a:pt x="30" y="53"/>
                  </a:lnTo>
                  <a:lnTo>
                    <a:pt x="36" y="48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5" y="36"/>
                  </a:lnTo>
                  <a:lnTo>
                    <a:pt x="62" y="32"/>
                  </a:lnTo>
                  <a:lnTo>
                    <a:pt x="68" y="30"/>
                  </a:lnTo>
                  <a:lnTo>
                    <a:pt x="75" y="27"/>
                  </a:lnTo>
                  <a:lnTo>
                    <a:pt x="83" y="25"/>
                  </a:lnTo>
                  <a:lnTo>
                    <a:pt x="109" y="19"/>
                  </a:lnTo>
                  <a:lnTo>
                    <a:pt x="131" y="14"/>
                  </a:lnTo>
                  <a:lnTo>
                    <a:pt x="151" y="9"/>
                  </a:lnTo>
                  <a:lnTo>
                    <a:pt x="170" y="6"/>
                  </a:lnTo>
                  <a:lnTo>
                    <a:pt x="185" y="3"/>
                  </a:lnTo>
                  <a:lnTo>
                    <a:pt x="199" y="2"/>
                  </a:lnTo>
                  <a:lnTo>
                    <a:pt x="209" y="1"/>
                  </a:lnTo>
                  <a:lnTo>
                    <a:pt x="217" y="0"/>
                  </a:lnTo>
                  <a:lnTo>
                    <a:pt x="242" y="9"/>
                  </a:lnTo>
                  <a:lnTo>
                    <a:pt x="267" y="21"/>
                  </a:lnTo>
                  <a:lnTo>
                    <a:pt x="292" y="32"/>
                  </a:lnTo>
                  <a:lnTo>
                    <a:pt x="317" y="44"/>
                  </a:lnTo>
                  <a:lnTo>
                    <a:pt x="342" y="57"/>
                  </a:lnTo>
                  <a:lnTo>
                    <a:pt x="366" y="71"/>
                  </a:lnTo>
                  <a:lnTo>
                    <a:pt x="389" y="85"/>
                  </a:lnTo>
                  <a:lnTo>
                    <a:pt x="412" y="99"/>
                  </a:lnTo>
                  <a:lnTo>
                    <a:pt x="434" y="114"/>
                  </a:lnTo>
                  <a:lnTo>
                    <a:pt x="456" y="129"/>
                  </a:lnTo>
                  <a:lnTo>
                    <a:pt x="475" y="144"/>
                  </a:lnTo>
                  <a:lnTo>
                    <a:pt x="494" y="159"/>
                  </a:lnTo>
                  <a:lnTo>
                    <a:pt x="511" y="174"/>
                  </a:lnTo>
                  <a:lnTo>
                    <a:pt x="527" y="188"/>
                  </a:lnTo>
                  <a:lnTo>
                    <a:pt x="541" y="201"/>
                  </a:lnTo>
                  <a:lnTo>
                    <a:pt x="554" y="215"/>
                  </a:lnTo>
                  <a:lnTo>
                    <a:pt x="569" y="235"/>
                  </a:lnTo>
                  <a:lnTo>
                    <a:pt x="578" y="250"/>
                  </a:lnTo>
                  <a:lnTo>
                    <a:pt x="581" y="261"/>
                  </a:lnTo>
                  <a:lnTo>
                    <a:pt x="580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7678738" y="4598988"/>
              <a:ext cx="612775" cy="541338"/>
            </a:xfrm>
            <a:custGeom>
              <a:avLst/>
              <a:gdLst>
                <a:gd name="T0" fmla="*/ 527 w 773"/>
                <a:gd name="T1" fmla="*/ 636 h 680"/>
                <a:gd name="T2" fmla="*/ 486 w 773"/>
                <a:gd name="T3" fmla="*/ 662 h 680"/>
                <a:gd name="T4" fmla="*/ 437 w 773"/>
                <a:gd name="T5" fmla="*/ 675 h 680"/>
                <a:gd name="T6" fmla="*/ 338 w 773"/>
                <a:gd name="T7" fmla="*/ 680 h 680"/>
                <a:gd name="T8" fmla="*/ 249 w 773"/>
                <a:gd name="T9" fmla="*/ 675 h 680"/>
                <a:gd name="T10" fmla="*/ 172 w 773"/>
                <a:gd name="T11" fmla="*/ 662 h 680"/>
                <a:gd name="T12" fmla="*/ 110 w 773"/>
                <a:gd name="T13" fmla="*/ 646 h 680"/>
                <a:gd name="T14" fmla="*/ 62 w 773"/>
                <a:gd name="T15" fmla="*/ 630 h 680"/>
                <a:gd name="T16" fmla="*/ 62 w 773"/>
                <a:gd name="T17" fmla="*/ 616 h 680"/>
                <a:gd name="T18" fmla="*/ 80 w 773"/>
                <a:gd name="T19" fmla="*/ 596 h 680"/>
                <a:gd name="T20" fmla="*/ 93 w 773"/>
                <a:gd name="T21" fmla="*/ 570 h 680"/>
                <a:gd name="T22" fmla="*/ 104 w 773"/>
                <a:gd name="T23" fmla="*/ 495 h 680"/>
                <a:gd name="T24" fmla="*/ 83 w 773"/>
                <a:gd name="T25" fmla="*/ 404 h 680"/>
                <a:gd name="T26" fmla="*/ 19 w 773"/>
                <a:gd name="T27" fmla="*/ 262 h 680"/>
                <a:gd name="T28" fmla="*/ 7 w 773"/>
                <a:gd name="T29" fmla="*/ 99 h 680"/>
                <a:gd name="T30" fmla="*/ 51 w 773"/>
                <a:gd name="T31" fmla="*/ 11 h 680"/>
                <a:gd name="T32" fmla="*/ 456 w 773"/>
                <a:gd name="T33" fmla="*/ 12 h 680"/>
                <a:gd name="T34" fmla="*/ 470 w 773"/>
                <a:gd name="T35" fmla="*/ 39 h 680"/>
                <a:gd name="T36" fmla="*/ 488 w 773"/>
                <a:gd name="T37" fmla="*/ 72 h 680"/>
                <a:gd name="T38" fmla="*/ 511 w 773"/>
                <a:gd name="T39" fmla="*/ 126 h 680"/>
                <a:gd name="T40" fmla="*/ 508 w 773"/>
                <a:gd name="T41" fmla="*/ 161 h 680"/>
                <a:gd name="T42" fmla="*/ 464 w 773"/>
                <a:gd name="T43" fmla="*/ 157 h 680"/>
                <a:gd name="T44" fmla="*/ 420 w 773"/>
                <a:gd name="T45" fmla="*/ 152 h 680"/>
                <a:gd name="T46" fmla="*/ 347 w 773"/>
                <a:gd name="T47" fmla="*/ 136 h 680"/>
                <a:gd name="T48" fmla="*/ 269 w 773"/>
                <a:gd name="T49" fmla="*/ 109 h 680"/>
                <a:gd name="T50" fmla="*/ 203 w 773"/>
                <a:gd name="T51" fmla="*/ 80 h 680"/>
                <a:gd name="T52" fmla="*/ 154 w 773"/>
                <a:gd name="T53" fmla="*/ 55 h 680"/>
                <a:gd name="T54" fmla="*/ 126 w 773"/>
                <a:gd name="T55" fmla="*/ 38 h 680"/>
                <a:gd name="T56" fmla="*/ 121 w 773"/>
                <a:gd name="T57" fmla="*/ 35 h 680"/>
                <a:gd name="T58" fmla="*/ 141 w 773"/>
                <a:gd name="T59" fmla="*/ 51 h 680"/>
                <a:gd name="T60" fmla="*/ 180 w 773"/>
                <a:gd name="T61" fmla="*/ 81 h 680"/>
                <a:gd name="T62" fmla="*/ 237 w 773"/>
                <a:gd name="T63" fmla="*/ 117 h 680"/>
                <a:gd name="T64" fmla="*/ 312 w 773"/>
                <a:gd name="T65" fmla="*/ 152 h 680"/>
                <a:gd name="T66" fmla="*/ 400 w 773"/>
                <a:gd name="T67" fmla="*/ 177 h 680"/>
                <a:gd name="T68" fmla="*/ 483 w 773"/>
                <a:gd name="T69" fmla="*/ 189 h 680"/>
                <a:gd name="T70" fmla="*/ 567 w 773"/>
                <a:gd name="T71" fmla="*/ 193 h 680"/>
                <a:gd name="T72" fmla="*/ 644 w 773"/>
                <a:gd name="T73" fmla="*/ 192 h 680"/>
                <a:gd name="T74" fmla="*/ 710 w 773"/>
                <a:gd name="T75" fmla="*/ 189 h 680"/>
                <a:gd name="T76" fmla="*/ 758 w 773"/>
                <a:gd name="T77" fmla="*/ 184 h 680"/>
                <a:gd name="T78" fmla="*/ 765 w 773"/>
                <a:gd name="T79" fmla="*/ 215 h 680"/>
                <a:gd name="T80" fmla="*/ 728 w 773"/>
                <a:gd name="T81" fmla="*/ 231 h 680"/>
                <a:gd name="T82" fmla="*/ 673 w 773"/>
                <a:gd name="T83" fmla="*/ 251 h 680"/>
                <a:gd name="T84" fmla="*/ 604 w 773"/>
                <a:gd name="T85" fmla="*/ 270 h 680"/>
                <a:gd name="T86" fmla="*/ 524 w 773"/>
                <a:gd name="T87" fmla="*/ 285 h 680"/>
                <a:gd name="T88" fmla="*/ 437 w 773"/>
                <a:gd name="T89" fmla="*/ 295 h 680"/>
                <a:gd name="T90" fmla="*/ 342 w 773"/>
                <a:gd name="T91" fmla="*/ 296 h 680"/>
                <a:gd name="T92" fmla="*/ 267 w 773"/>
                <a:gd name="T93" fmla="*/ 293 h 680"/>
                <a:gd name="T94" fmla="*/ 212 w 773"/>
                <a:gd name="T95" fmla="*/ 289 h 680"/>
                <a:gd name="T96" fmla="*/ 176 w 773"/>
                <a:gd name="T97" fmla="*/ 284 h 680"/>
                <a:gd name="T98" fmla="*/ 160 w 773"/>
                <a:gd name="T99" fmla="*/ 281 h 680"/>
                <a:gd name="T100" fmla="*/ 164 w 773"/>
                <a:gd name="T101" fmla="*/ 283 h 680"/>
                <a:gd name="T102" fmla="*/ 186 w 773"/>
                <a:gd name="T103" fmla="*/ 292 h 680"/>
                <a:gd name="T104" fmla="*/ 227 w 773"/>
                <a:gd name="T105" fmla="*/ 305 h 680"/>
                <a:gd name="T106" fmla="*/ 288 w 773"/>
                <a:gd name="T107" fmla="*/ 318 h 680"/>
                <a:gd name="T108" fmla="*/ 371 w 773"/>
                <a:gd name="T109" fmla="*/ 323 h 680"/>
                <a:gd name="T110" fmla="*/ 455 w 773"/>
                <a:gd name="T111" fmla="*/ 322 h 680"/>
                <a:gd name="T112" fmla="*/ 505 w 773"/>
                <a:gd name="T113" fmla="*/ 318 h 680"/>
                <a:gd name="T114" fmla="*/ 552 w 773"/>
                <a:gd name="T115" fmla="*/ 311 h 680"/>
                <a:gd name="T116" fmla="*/ 577 w 773"/>
                <a:gd name="T117" fmla="*/ 365 h 680"/>
                <a:gd name="T118" fmla="*/ 583 w 773"/>
                <a:gd name="T119" fmla="*/ 489 h 680"/>
                <a:gd name="T120" fmla="*/ 547 w 773"/>
                <a:gd name="T121" fmla="*/ 61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3" h="680">
                  <a:moveTo>
                    <a:pt x="547" y="610"/>
                  </a:moveTo>
                  <a:lnTo>
                    <a:pt x="538" y="623"/>
                  </a:lnTo>
                  <a:lnTo>
                    <a:pt x="527" y="636"/>
                  </a:lnTo>
                  <a:lnTo>
                    <a:pt x="514" y="645"/>
                  </a:lnTo>
                  <a:lnTo>
                    <a:pt x="501" y="654"/>
                  </a:lnTo>
                  <a:lnTo>
                    <a:pt x="486" y="662"/>
                  </a:lnTo>
                  <a:lnTo>
                    <a:pt x="471" y="668"/>
                  </a:lnTo>
                  <a:lnTo>
                    <a:pt x="454" y="671"/>
                  </a:lnTo>
                  <a:lnTo>
                    <a:pt x="437" y="675"/>
                  </a:lnTo>
                  <a:lnTo>
                    <a:pt x="403" y="678"/>
                  </a:lnTo>
                  <a:lnTo>
                    <a:pt x="370" y="680"/>
                  </a:lnTo>
                  <a:lnTo>
                    <a:pt x="338" y="680"/>
                  </a:lnTo>
                  <a:lnTo>
                    <a:pt x="307" y="680"/>
                  </a:lnTo>
                  <a:lnTo>
                    <a:pt x="278" y="678"/>
                  </a:lnTo>
                  <a:lnTo>
                    <a:pt x="249" y="675"/>
                  </a:lnTo>
                  <a:lnTo>
                    <a:pt x="222" y="671"/>
                  </a:lnTo>
                  <a:lnTo>
                    <a:pt x="196" y="667"/>
                  </a:lnTo>
                  <a:lnTo>
                    <a:pt x="172" y="662"/>
                  </a:lnTo>
                  <a:lnTo>
                    <a:pt x="150" y="657"/>
                  </a:lnTo>
                  <a:lnTo>
                    <a:pt x="128" y="652"/>
                  </a:lnTo>
                  <a:lnTo>
                    <a:pt x="110" y="646"/>
                  </a:lnTo>
                  <a:lnTo>
                    <a:pt x="91" y="640"/>
                  </a:lnTo>
                  <a:lnTo>
                    <a:pt x="76" y="634"/>
                  </a:lnTo>
                  <a:lnTo>
                    <a:pt x="62" y="630"/>
                  </a:lnTo>
                  <a:lnTo>
                    <a:pt x="51" y="625"/>
                  </a:lnTo>
                  <a:lnTo>
                    <a:pt x="57" y="621"/>
                  </a:lnTo>
                  <a:lnTo>
                    <a:pt x="62" y="616"/>
                  </a:lnTo>
                  <a:lnTo>
                    <a:pt x="68" y="610"/>
                  </a:lnTo>
                  <a:lnTo>
                    <a:pt x="74" y="603"/>
                  </a:lnTo>
                  <a:lnTo>
                    <a:pt x="80" y="596"/>
                  </a:lnTo>
                  <a:lnTo>
                    <a:pt x="84" y="588"/>
                  </a:lnTo>
                  <a:lnTo>
                    <a:pt x="89" y="579"/>
                  </a:lnTo>
                  <a:lnTo>
                    <a:pt x="93" y="570"/>
                  </a:lnTo>
                  <a:lnTo>
                    <a:pt x="100" y="547"/>
                  </a:lnTo>
                  <a:lnTo>
                    <a:pt x="104" y="521"/>
                  </a:lnTo>
                  <a:lnTo>
                    <a:pt x="104" y="495"/>
                  </a:lnTo>
                  <a:lnTo>
                    <a:pt x="100" y="466"/>
                  </a:lnTo>
                  <a:lnTo>
                    <a:pt x="93" y="436"/>
                  </a:lnTo>
                  <a:lnTo>
                    <a:pt x="83" y="404"/>
                  </a:lnTo>
                  <a:lnTo>
                    <a:pt x="68" y="371"/>
                  </a:lnTo>
                  <a:lnTo>
                    <a:pt x="51" y="335"/>
                  </a:lnTo>
                  <a:lnTo>
                    <a:pt x="19" y="262"/>
                  </a:lnTo>
                  <a:lnTo>
                    <a:pt x="2" y="199"/>
                  </a:lnTo>
                  <a:lnTo>
                    <a:pt x="0" y="145"/>
                  </a:lnTo>
                  <a:lnTo>
                    <a:pt x="7" y="99"/>
                  </a:lnTo>
                  <a:lnTo>
                    <a:pt x="20" y="61"/>
                  </a:lnTo>
                  <a:lnTo>
                    <a:pt x="36" y="32"/>
                  </a:lnTo>
                  <a:lnTo>
                    <a:pt x="51" y="11"/>
                  </a:lnTo>
                  <a:lnTo>
                    <a:pt x="62" y="0"/>
                  </a:lnTo>
                  <a:lnTo>
                    <a:pt x="453" y="7"/>
                  </a:lnTo>
                  <a:lnTo>
                    <a:pt x="456" y="12"/>
                  </a:lnTo>
                  <a:lnTo>
                    <a:pt x="460" y="20"/>
                  </a:lnTo>
                  <a:lnTo>
                    <a:pt x="464" y="28"/>
                  </a:lnTo>
                  <a:lnTo>
                    <a:pt x="470" y="39"/>
                  </a:lnTo>
                  <a:lnTo>
                    <a:pt x="476" y="49"/>
                  </a:lnTo>
                  <a:lnTo>
                    <a:pt x="482" y="61"/>
                  </a:lnTo>
                  <a:lnTo>
                    <a:pt x="488" y="72"/>
                  </a:lnTo>
                  <a:lnTo>
                    <a:pt x="493" y="85"/>
                  </a:lnTo>
                  <a:lnTo>
                    <a:pt x="501" y="106"/>
                  </a:lnTo>
                  <a:lnTo>
                    <a:pt x="511" y="126"/>
                  </a:lnTo>
                  <a:lnTo>
                    <a:pt x="517" y="146"/>
                  </a:lnTo>
                  <a:lnTo>
                    <a:pt x="523" y="162"/>
                  </a:lnTo>
                  <a:lnTo>
                    <a:pt x="508" y="161"/>
                  </a:lnTo>
                  <a:lnTo>
                    <a:pt x="493" y="160"/>
                  </a:lnTo>
                  <a:lnTo>
                    <a:pt x="478" y="159"/>
                  </a:lnTo>
                  <a:lnTo>
                    <a:pt x="464" y="157"/>
                  </a:lnTo>
                  <a:lnTo>
                    <a:pt x="449" y="156"/>
                  </a:lnTo>
                  <a:lnTo>
                    <a:pt x="435" y="154"/>
                  </a:lnTo>
                  <a:lnTo>
                    <a:pt x="420" y="152"/>
                  </a:lnTo>
                  <a:lnTo>
                    <a:pt x="406" y="149"/>
                  </a:lnTo>
                  <a:lnTo>
                    <a:pt x="376" y="142"/>
                  </a:lnTo>
                  <a:lnTo>
                    <a:pt x="347" y="136"/>
                  </a:lnTo>
                  <a:lnTo>
                    <a:pt x="319" y="126"/>
                  </a:lnTo>
                  <a:lnTo>
                    <a:pt x="293" y="118"/>
                  </a:lnTo>
                  <a:lnTo>
                    <a:pt x="269" y="109"/>
                  </a:lnTo>
                  <a:lnTo>
                    <a:pt x="244" y="99"/>
                  </a:lnTo>
                  <a:lnTo>
                    <a:pt x="222" y="89"/>
                  </a:lnTo>
                  <a:lnTo>
                    <a:pt x="203" y="80"/>
                  </a:lnTo>
                  <a:lnTo>
                    <a:pt x="184" y="71"/>
                  </a:lnTo>
                  <a:lnTo>
                    <a:pt x="168" y="63"/>
                  </a:lnTo>
                  <a:lnTo>
                    <a:pt x="154" y="55"/>
                  </a:lnTo>
                  <a:lnTo>
                    <a:pt x="142" y="48"/>
                  </a:lnTo>
                  <a:lnTo>
                    <a:pt x="133" y="42"/>
                  </a:lnTo>
                  <a:lnTo>
                    <a:pt x="126" y="38"/>
                  </a:lnTo>
                  <a:lnTo>
                    <a:pt x="121" y="35"/>
                  </a:lnTo>
                  <a:lnTo>
                    <a:pt x="120" y="34"/>
                  </a:lnTo>
                  <a:lnTo>
                    <a:pt x="121" y="35"/>
                  </a:lnTo>
                  <a:lnTo>
                    <a:pt x="125" y="39"/>
                  </a:lnTo>
                  <a:lnTo>
                    <a:pt x="131" y="45"/>
                  </a:lnTo>
                  <a:lnTo>
                    <a:pt x="141" y="51"/>
                  </a:lnTo>
                  <a:lnTo>
                    <a:pt x="151" y="61"/>
                  </a:lnTo>
                  <a:lnTo>
                    <a:pt x="165" y="71"/>
                  </a:lnTo>
                  <a:lnTo>
                    <a:pt x="180" y="81"/>
                  </a:lnTo>
                  <a:lnTo>
                    <a:pt x="197" y="93"/>
                  </a:lnTo>
                  <a:lnTo>
                    <a:pt x="217" y="106"/>
                  </a:lnTo>
                  <a:lnTo>
                    <a:pt x="237" y="117"/>
                  </a:lnTo>
                  <a:lnTo>
                    <a:pt x="261" y="130"/>
                  </a:lnTo>
                  <a:lnTo>
                    <a:pt x="286" y="141"/>
                  </a:lnTo>
                  <a:lnTo>
                    <a:pt x="312" y="152"/>
                  </a:lnTo>
                  <a:lnTo>
                    <a:pt x="340" y="162"/>
                  </a:lnTo>
                  <a:lnTo>
                    <a:pt x="369" y="170"/>
                  </a:lnTo>
                  <a:lnTo>
                    <a:pt x="400" y="177"/>
                  </a:lnTo>
                  <a:lnTo>
                    <a:pt x="428" y="182"/>
                  </a:lnTo>
                  <a:lnTo>
                    <a:pt x="455" y="186"/>
                  </a:lnTo>
                  <a:lnTo>
                    <a:pt x="483" y="189"/>
                  </a:lnTo>
                  <a:lnTo>
                    <a:pt x="512" y="191"/>
                  </a:lnTo>
                  <a:lnTo>
                    <a:pt x="539" y="192"/>
                  </a:lnTo>
                  <a:lnTo>
                    <a:pt x="567" y="193"/>
                  </a:lnTo>
                  <a:lnTo>
                    <a:pt x="594" y="193"/>
                  </a:lnTo>
                  <a:lnTo>
                    <a:pt x="620" y="193"/>
                  </a:lnTo>
                  <a:lnTo>
                    <a:pt x="644" y="192"/>
                  </a:lnTo>
                  <a:lnTo>
                    <a:pt x="668" y="191"/>
                  </a:lnTo>
                  <a:lnTo>
                    <a:pt x="690" y="190"/>
                  </a:lnTo>
                  <a:lnTo>
                    <a:pt x="710" y="189"/>
                  </a:lnTo>
                  <a:lnTo>
                    <a:pt x="728" y="187"/>
                  </a:lnTo>
                  <a:lnTo>
                    <a:pt x="744" y="185"/>
                  </a:lnTo>
                  <a:lnTo>
                    <a:pt x="758" y="184"/>
                  </a:lnTo>
                  <a:lnTo>
                    <a:pt x="769" y="183"/>
                  </a:lnTo>
                  <a:lnTo>
                    <a:pt x="773" y="212"/>
                  </a:lnTo>
                  <a:lnTo>
                    <a:pt x="765" y="215"/>
                  </a:lnTo>
                  <a:lnTo>
                    <a:pt x="755" y="220"/>
                  </a:lnTo>
                  <a:lnTo>
                    <a:pt x="742" y="225"/>
                  </a:lnTo>
                  <a:lnTo>
                    <a:pt x="728" y="231"/>
                  </a:lnTo>
                  <a:lnTo>
                    <a:pt x="712" y="237"/>
                  </a:lnTo>
                  <a:lnTo>
                    <a:pt x="694" y="244"/>
                  </a:lnTo>
                  <a:lnTo>
                    <a:pt x="673" y="251"/>
                  </a:lnTo>
                  <a:lnTo>
                    <a:pt x="652" y="257"/>
                  </a:lnTo>
                  <a:lnTo>
                    <a:pt x="628" y="263"/>
                  </a:lnTo>
                  <a:lnTo>
                    <a:pt x="604" y="270"/>
                  </a:lnTo>
                  <a:lnTo>
                    <a:pt x="579" y="276"/>
                  </a:lnTo>
                  <a:lnTo>
                    <a:pt x="552" y="281"/>
                  </a:lnTo>
                  <a:lnTo>
                    <a:pt x="524" y="285"/>
                  </a:lnTo>
                  <a:lnTo>
                    <a:pt x="496" y="290"/>
                  </a:lnTo>
                  <a:lnTo>
                    <a:pt x="467" y="292"/>
                  </a:lnTo>
                  <a:lnTo>
                    <a:pt x="437" y="295"/>
                  </a:lnTo>
                  <a:lnTo>
                    <a:pt x="403" y="296"/>
                  </a:lnTo>
                  <a:lnTo>
                    <a:pt x="371" y="296"/>
                  </a:lnTo>
                  <a:lnTo>
                    <a:pt x="342" y="296"/>
                  </a:lnTo>
                  <a:lnTo>
                    <a:pt x="315" y="296"/>
                  </a:lnTo>
                  <a:lnTo>
                    <a:pt x="290" y="295"/>
                  </a:lnTo>
                  <a:lnTo>
                    <a:pt x="267" y="293"/>
                  </a:lnTo>
                  <a:lnTo>
                    <a:pt x="247" y="292"/>
                  </a:lnTo>
                  <a:lnTo>
                    <a:pt x="228" y="291"/>
                  </a:lnTo>
                  <a:lnTo>
                    <a:pt x="212" y="289"/>
                  </a:lnTo>
                  <a:lnTo>
                    <a:pt x="198" y="288"/>
                  </a:lnTo>
                  <a:lnTo>
                    <a:pt x="187" y="285"/>
                  </a:lnTo>
                  <a:lnTo>
                    <a:pt x="176" y="284"/>
                  </a:lnTo>
                  <a:lnTo>
                    <a:pt x="169" y="283"/>
                  </a:lnTo>
                  <a:lnTo>
                    <a:pt x="164" y="282"/>
                  </a:lnTo>
                  <a:lnTo>
                    <a:pt x="160" y="281"/>
                  </a:lnTo>
                  <a:lnTo>
                    <a:pt x="159" y="281"/>
                  </a:lnTo>
                  <a:lnTo>
                    <a:pt x="160" y="281"/>
                  </a:lnTo>
                  <a:lnTo>
                    <a:pt x="164" y="283"/>
                  </a:lnTo>
                  <a:lnTo>
                    <a:pt x="168" y="285"/>
                  </a:lnTo>
                  <a:lnTo>
                    <a:pt x="175" y="289"/>
                  </a:lnTo>
                  <a:lnTo>
                    <a:pt x="186" y="292"/>
                  </a:lnTo>
                  <a:lnTo>
                    <a:pt x="197" y="297"/>
                  </a:lnTo>
                  <a:lnTo>
                    <a:pt x="211" y="300"/>
                  </a:lnTo>
                  <a:lnTo>
                    <a:pt x="227" y="305"/>
                  </a:lnTo>
                  <a:lnTo>
                    <a:pt x="246" y="309"/>
                  </a:lnTo>
                  <a:lnTo>
                    <a:pt x="265" y="313"/>
                  </a:lnTo>
                  <a:lnTo>
                    <a:pt x="288" y="318"/>
                  </a:lnTo>
                  <a:lnTo>
                    <a:pt x="314" y="320"/>
                  </a:lnTo>
                  <a:lnTo>
                    <a:pt x="341" y="322"/>
                  </a:lnTo>
                  <a:lnTo>
                    <a:pt x="371" y="323"/>
                  </a:lnTo>
                  <a:lnTo>
                    <a:pt x="403" y="324"/>
                  </a:lnTo>
                  <a:lnTo>
                    <a:pt x="438" y="323"/>
                  </a:lnTo>
                  <a:lnTo>
                    <a:pt x="455" y="322"/>
                  </a:lnTo>
                  <a:lnTo>
                    <a:pt x="471" y="321"/>
                  </a:lnTo>
                  <a:lnTo>
                    <a:pt x="488" y="320"/>
                  </a:lnTo>
                  <a:lnTo>
                    <a:pt x="505" y="318"/>
                  </a:lnTo>
                  <a:lnTo>
                    <a:pt x="520" y="315"/>
                  </a:lnTo>
                  <a:lnTo>
                    <a:pt x="536" y="313"/>
                  </a:lnTo>
                  <a:lnTo>
                    <a:pt x="552" y="311"/>
                  </a:lnTo>
                  <a:lnTo>
                    <a:pt x="567" y="307"/>
                  </a:lnTo>
                  <a:lnTo>
                    <a:pt x="573" y="333"/>
                  </a:lnTo>
                  <a:lnTo>
                    <a:pt x="577" y="365"/>
                  </a:lnTo>
                  <a:lnTo>
                    <a:pt x="582" y="404"/>
                  </a:lnTo>
                  <a:lnTo>
                    <a:pt x="584" y="445"/>
                  </a:lnTo>
                  <a:lnTo>
                    <a:pt x="583" y="489"/>
                  </a:lnTo>
                  <a:lnTo>
                    <a:pt x="577" y="533"/>
                  </a:lnTo>
                  <a:lnTo>
                    <a:pt x="566" y="573"/>
                  </a:lnTo>
                  <a:lnTo>
                    <a:pt x="547" y="61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8150226" y="4826001"/>
              <a:ext cx="66675" cy="215900"/>
            </a:xfrm>
            <a:custGeom>
              <a:avLst/>
              <a:gdLst>
                <a:gd name="T0" fmla="*/ 78 w 84"/>
                <a:gd name="T1" fmla="*/ 211 h 271"/>
                <a:gd name="T2" fmla="*/ 74 w 84"/>
                <a:gd name="T3" fmla="*/ 226 h 271"/>
                <a:gd name="T4" fmla="*/ 66 w 84"/>
                <a:gd name="T5" fmla="*/ 239 h 271"/>
                <a:gd name="T6" fmla="*/ 57 w 84"/>
                <a:gd name="T7" fmla="*/ 248 h 271"/>
                <a:gd name="T8" fmla="*/ 47 w 84"/>
                <a:gd name="T9" fmla="*/ 256 h 271"/>
                <a:gd name="T10" fmla="*/ 37 w 84"/>
                <a:gd name="T11" fmla="*/ 262 h 271"/>
                <a:gd name="T12" fmla="*/ 26 w 84"/>
                <a:gd name="T13" fmla="*/ 266 h 271"/>
                <a:gd name="T14" fmla="*/ 16 w 84"/>
                <a:gd name="T15" fmla="*/ 269 h 271"/>
                <a:gd name="T16" fmla="*/ 6 w 84"/>
                <a:gd name="T17" fmla="*/ 271 h 271"/>
                <a:gd name="T18" fmla="*/ 17 w 84"/>
                <a:gd name="T19" fmla="*/ 198 h 271"/>
                <a:gd name="T20" fmla="*/ 16 w 84"/>
                <a:gd name="T21" fmla="*/ 126 h 271"/>
                <a:gd name="T22" fmla="*/ 9 w 84"/>
                <a:gd name="T23" fmla="*/ 63 h 271"/>
                <a:gd name="T24" fmla="*/ 0 w 84"/>
                <a:gd name="T25" fmla="*/ 16 h 271"/>
                <a:gd name="T26" fmla="*/ 8 w 84"/>
                <a:gd name="T27" fmla="*/ 14 h 271"/>
                <a:gd name="T28" fmla="*/ 17 w 84"/>
                <a:gd name="T29" fmla="*/ 13 h 271"/>
                <a:gd name="T30" fmla="*/ 25 w 84"/>
                <a:gd name="T31" fmla="*/ 11 h 271"/>
                <a:gd name="T32" fmla="*/ 33 w 84"/>
                <a:gd name="T33" fmla="*/ 8 h 271"/>
                <a:gd name="T34" fmla="*/ 41 w 84"/>
                <a:gd name="T35" fmla="*/ 7 h 271"/>
                <a:gd name="T36" fmla="*/ 49 w 84"/>
                <a:gd name="T37" fmla="*/ 5 h 271"/>
                <a:gd name="T38" fmla="*/ 57 w 84"/>
                <a:gd name="T39" fmla="*/ 3 h 271"/>
                <a:gd name="T40" fmla="*/ 64 w 84"/>
                <a:gd name="T41" fmla="*/ 0 h 271"/>
                <a:gd name="T42" fmla="*/ 72 w 84"/>
                <a:gd name="T43" fmla="*/ 41 h 271"/>
                <a:gd name="T44" fmla="*/ 81 w 84"/>
                <a:gd name="T45" fmla="*/ 97 h 271"/>
                <a:gd name="T46" fmla="*/ 84 w 84"/>
                <a:gd name="T47" fmla="*/ 157 h 271"/>
                <a:gd name="T48" fmla="*/ 78 w 84"/>
                <a:gd name="T49" fmla="*/ 21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271">
                  <a:moveTo>
                    <a:pt x="78" y="211"/>
                  </a:moveTo>
                  <a:lnTo>
                    <a:pt x="74" y="226"/>
                  </a:lnTo>
                  <a:lnTo>
                    <a:pt x="66" y="239"/>
                  </a:lnTo>
                  <a:lnTo>
                    <a:pt x="57" y="248"/>
                  </a:lnTo>
                  <a:lnTo>
                    <a:pt x="47" y="256"/>
                  </a:lnTo>
                  <a:lnTo>
                    <a:pt x="37" y="262"/>
                  </a:lnTo>
                  <a:lnTo>
                    <a:pt x="26" y="266"/>
                  </a:lnTo>
                  <a:lnTo>
                    <a:pt x="16" y="269"/>
                  </a:lnTo>
                  <a:lnTo>
                    <a:pt x="6" y="271"/>
                  </a:lnTo>
                  <a:lnTo>
                    <a:pt x="17" y="198"/>
                  </a:lnTo>
                  <a:lnTo>
                    <a:pt x="16" y="126"/>
                  </a:lnTo>
                  <a:lnTo>
                    <a:pt x="9" y="63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3" y="8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4" y="0"/>
                  </a:lnTo>
                  <a:lnTo>
                    <a:pt x="72" y="41"/>
                  </a:lnTo>
                  <a:lnTo>
                    <a:pt x="81" y="97"/>
                  </a:lnTo>
                  <a:lnTo>
                    <a:pt x="84" y="157"/>
                  </a:lnTo>
                  <a:lnTo>
                    <a:pt x="78" y="211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8310563" y="4665663"/>
              <a:ext cx="176213" cy="139700"/>
            </a:xfrm>
            <a:custGeom>
              <a:avLst/>
              <a:gdLst>
                <a:gd name="T0" fmla="*/ 184 w 223"/>
                <a:gd name="T1" fmla="*/ 175 h 177"/>
                <a:gd name="T2" fmla="*/ 170 w 223"/>
                <a:gd name="T3" fmla="*/ 170 h 177"/>
                <a:gd name="T4" fmla="*/ 153 w 223"/>
                <a:gd name="T5" fmla="*/ 165 h 177"/>
                <a:gd name="T6" fmla="*/ 134 w 223"/>
                <a:gd name="T7" fmla="*/ 160 h 177"/>
                <a:gd name="T8" fmla="*/ 112 w 223"/>
                <a:gd name="T9" fmla="*/ 153 h 177"/>
                <a:gd name="T10" fmla="*/ 86 w 223"/>
                <a:gd name="T11" fmla="*/ 145 h 177"/>
                <a:gd name="T12" fmla="*/ 63 w 223"/>
                <a:gd name="T13" fmla="*/ 139 h 177"/>
                <a:gd name="T14" fmla="*/ 42 w 223"/>
                <a:gd name="T15" fmla="*/ 133 h 177"/>
                <a:gd name="T16" fmla="*/ 24 w 223"/>
                <a:gd name="T17" fmla="*/ 131 h 177"/>
                <a:gd name="T18" fmla="*/ 10 w 223"/>
                <a:gd name="T19" fmla="*/ 129 h 177"/>
                <a:gd name="T20" fmla="*/ 0 w 223"/>
                <a:gd name="T21" fmla="*/ 89 h 177"/>
                <a:gd name="T22" fmla="*/ 10 w 223"/>
                <a:gd name="T23" fmla="*/ 83 h 177"/>
                <a:gd name="T24" fmla="*/ 20 w 223"/>
                <a:gd name="T25" fmla="*/ 77 h 177"/>
                <a:gd name="T26" fmla="*/ 33 w 223"/>
                <a:gd name="T27" fmla="*/ 73 h 177"/>
                <a:gd name="T28" fmla="*/ 45 w 223"/>
                <a:gd name="T29" fmla="*/ 72 h 177"/>
                <a:gd name="T30" fmla="*/ 63 w 223"/>
                <a:gd name="T31" fmla="*/ 70 h 177"/>
                <a:gd name="T32" fmla="*/ 75 w 223"/>
                <a:gd name="T33" fmla="*/ 58 h 177"/>
                <a:gd name="T34" fmla="*/ 85 w 223"/>
                <a:gd name="T35" fmla="*/ 43 h 177"/>
                <a:gd name="T36" fmla="*/ 93 w 223"/>
                <a:gd name="T37" fmla="*/ 26 h 177"/>
                <a:gd name="T38" fmla="*/ 100 w 223"/>
                <a:gd name="T39" fmla="*/ 11 h 177"/>
                <a:gd name="T40" fmla="*/ 107 w 223"/>
                <a:gd name="T41" fmla="*/ 0 h 177"/>
                <a:gd name="T42" fmla="*/ 109 w 223"/>
                <a:gd name="T43" fmla="*/ 1 h 177"/>
                <a:gd name="T44" fmla="*/ 110 w 223"/>
                <a:gd name="T45" fmla="*/ 2 h 177"/>
                <a:gd name="T46" fmla="*/ 118 w 223"/>
                <a:gd name="T47" fmla="*/ 17 h 177"/>
                <a:gd name="T48" fmla="*/ 118 w 223"/>
                <a:gd name="T49" fmla="*/ 38 h 177"/>
                <a:gd name="T50" fmla="*/ 115 w 223"/>
                <a:gd name="T51" fmla="*/ 40 h 177"/>
                <a:gd name="T52" fmla="*/ 116 w 223"/>
                <a:gd name="T53" fmla="*/ 42 h 177"/>
                <a:gd name="T54" fmla="*/ 113 w 223"/>
                <a:gd name="T55" fmla="*/ 58 h 177"/>
                <a:gd name="T56" fmla="*/ 104 w 223"/>
                <a:gd name="T57" fmla="*/ 83 h 177"/>
                <a:gd name="T58" fmla="*/ 97 w 223"/>
                <a:gd name="T59" fmla="*/ 96 h 177"/>
                <a:gd name="T60" fmla="*/ 97 w 223"/>
                <a:gd name="T61" fmla="*/ 97 h 177"/>
                <a:gd name="T62" fmla="*/ 97 w 223"/>
                <a:gd name="T63" fmla="*/ 100 h 177"/>
                <a:gd name="T64" fmla="*/ 100 w 223"/>
                <a:gd name="T65" fmla="*/ 109 h 177"/>
                <a:gd name="T66" fmla="*/ 110 w 223"/>
                <a:gd name="T67" fmla="*/ 127 h 177"/>
                <a:gd name="T68" fmla="*/ 111 w 223"/>
                <a:gd name="T69" fmla="*/ 130 h 177"/>
                <a:gd name="T70" fmla="*/ 116 w 223"/>
                <a:gd name="T71" fmla="*/ 134 h 177"/>
                <a:gd name="T72" fmla="*/ 126 w 223"/>
                <a:gd name="T73" fmla="*/ 142 h 177"/>
                <a:gd name="T74" fmla="*/ 140 w 223"/>
                <a:gd name="T75" fmla="*/ 150 h 177"/>
                <a:gd name="T76" fmla="*/ 157 w 223"/>
                <a:gd name="T77" fmla="*/ 159 h 177"/>
                <a:gd name="T78" fmla="*/ 179 w 223"/>
                <a:gd name="T79" fmla="*/ 165 h 177"/>
                <a:gd name="T80" fmla="*/ 223 w 223"/>
                <a:gd name="T81" fmla="*/ 176 h 177"/>
                <a:gd name="T82" fmla="*/ 207 w 223"/>
                <a:gd name="T83" fmla="*/ 177 h 177"/>
                <a:gd name="T84" fmla="*/ 191 w 223"/>
                <a:gd name="T8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" h="177">
                  <a:moveTo>
                    <a:pt x="191" y="176"/>
                  </a:moveTo>
                  <a:lnTo>
                    <a:pt x="184" y="175"/>
                  </a:lnTo>
                  <a:lnTo>
                    <a:pt x="177" y="172"/>
                  </a:lnTo>
                  <a:lnTo>
                    <a:pt x="170" y="170"/>
                  </a:lnTo>
                  <a:lnTo>
                    <a:pt x="162" y="168"/>
                  </a:lnTo>
                  <a:lnTo>
                    <a:pt x="153" y="165"/>
                  </a:lnTo>
                  <a:lnTo>
                    <a:pt x="143" y="163"/>
                  </a:lnTo>
                  <a:lnTo>
                    <a:pt x="134" y="160"/>
                  </a:lnTo>
                  <a:lnTo>
                    <a:pt x="125" y="157"/>
                  </a:lnTo>
                  <a:lnTo>
                    <a:pt x="112" y="153"/>
                  </a:lnTo>
                  <a:lnTo>
                    <a:pt x="98" y="149"/>
                  </a:lnTo>
                  <a:lnTo>
                    <a:pt x="86" y="145"/>
                  </a:lnTo>
                  <a:lnTo>
                    <a:pt x="74" y="141"/>
                  </a:lnTo>
                  <a:lnTo>
                    <a:pt x="63" y="139"/>
                  </a:lnTo>
                  <a:lnTo>
                    <a:pt x="51" y="135"/>
                  </a:lnTo>
                  <a:lnTo>
                    <a:pt x="42" y="133"/>
                  </a:lnTo>
                  <a:lnTo>
                    <a:pt x="34" y="132"/>
                  </a:lnTo>
                  <a:lnTo>
                    <a:pt x="24" y="131"/>
                  </a:lnTo>
                  <a:lnTo>
                    <a:pt x="17" y="130"/>
                  </a:lnTo>
                  <a:lnTo>
                    <a:pt x="10" y="129"/>
                  </a:lnTo>
                  <a:lnTo>
                    <a:pt x="5" y="127"/>
                  </a:lnTo>
                  <a:lnTo>
                    <a:pt x="0" y="89"/>
                  </a:lnTo>
                  <a:lnTo>
                    <a:pt x="4" y="86"/>
                  </a:lnTo>
                  <a:lnTo>
                    <a:pt x="10" y="83"/>
                  </a:lnTo>
                  <a:lnTo>
                    <a:pt x="14" y="80"/>
                  </a:lnTo>
                  <a:lnTo>
                    <a:pt x="20" y="77"/>
                  </a:lnTo>
                  <a:lnTo>
                    <a:pt x="27" y="74"/>
                  </a:lnTo>
                  <a:lnTo>
                    <a:pt x="33" y="73"/>
                  </a:lnTo>
                  <a:lnTo>
                    <a:pt x="40" y="72"/>
                  </a:lnTo>
                  <a:lnTo>
                    <a:pt x="45" y="72"/>
                  </a:lnTo>
                  <a:lnTo>
                    <a:pt x="55" y="72"/>
                  </a:lnTo>
                  <a:lnTo>
                    <a:pt x="63" y="70"/>
                  </a:lnTo>
                  <a:lnTo>
                    <a:pt x="70" y="65"/>
                  </a:lnTo>
                  <a:lnTo>
                    <a:pt x="75" y="58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89" y="34"/>
                  </a:lnTo>
                  <a:lnTo>
                    <a:pt x="93" y="26"/>
                  </a:lnTo>
                  <a:lnTo>
                    <a:pt x="96" y="18"/>
                  </a:lnTo>
                  <a:lnTo>
                    <a:pt x="100" y="11"/>
                  </a:lnTo>
                  <a:lnTo>
                    <a:pt x="103" y="4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10" y="2"/>
                  </a:lnTo>
                  <a:lnTo>
                    <a:pt x="116" y="9"/>
                  </a:lnTo>
                  <a:lnTo>
                    <a:pt x="118" y="17"/>
                  </a:lnTo>
                  <a:lnTo>
                    <a:pt x="119" y="27"/>
                  </a:lnTo>
                  <a:lnTo>
                    <a:pt x="118" y="38"/>
                  </a:lnTo>
                  <a:lnTo>
                    <a:pt x="115" y="39"/>
                  </a:lnTo>
                  <a:lnTo>
                    <a:pt x="115" y="40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3"/>
                  </a:lnTo>
                  <a:lnTo>
                    <a:pt x="113" y="58"/>
                  </a:lnTo>
                  <a:lnTo>
                    <a:pt x="109" y="71"/>
                  </a:lnTo>
                  <a:lnTo>
                    <a:pt x="104" y="83"/>
                  </a:lnTo>
                  <a:lnTo>
                    <a:pt x="100" y="92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7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100" y="109"/>
                  </a:lnTo>
                  <a:lnTo>
                    <a:pt x="103" y="117"/>
                  </a:lnTo>
                  <a:lnTo>
                    <a:pt x="110" y="127"/>
                  </a:lnTo>
                  <a:lnTo>
                    <a:pt x="110" y="127"/>
                  </a:lnTo>
                  <a:lnTo>
                    <a:pt x="111" y="130"/>
                  </a:lnTo>
                  <a:lnTo>
                    <a:pt x="112" y="132"/>
                  </a:lnTo>
                  <a:lnTo>
                    <a:pt x="116" y="134"/>
                  </a:lnTo>
                  <a:lnTo>
                    <a:pt x="120" y="138"/>
                  </a:lnTo>
                  <a:lnTo>
                    <a:pt x="126" y="142"/>
                  </a:lnTo>
                  <a:lnTo>
                    <a:pt x="132" y="146"/>
                  </a:lnTo>
                  <a:lnTo>
                    <a:pt x="140" y="150"/>
                  </a:lnTo>
                  <a:lnTo>
                    <a:pt x="148" y="155"/>
                  </a:lnTo>
                  <a:lnTo>
                    <a:pt x="157" y="159"/>
                  </a:lnTo>
                  <a:lnTo>
                    <a:pt x="168" y="162"/>
                  </a:lnTo>
                  <a:lnTo>
                    <a:pt x="179" y="165"/>
                  </a:lnTo>
                  <a:lnTo>
                    <a:pt x="192" y="169"/>
                  </a:lnTo>
                  <a:lnTo>
                    <a:pt x="223" y="176"/>
                  </a:lnTo>
                  <a:lnTo>
                    <a:pt x="215" y="177"/>
                  </a:lnTo>
                  <a:lnTo>
                    <a:pt x="207" y="177"/>
                  </a:lnTo>
                  <a:lnTo>
                    <a:pt x="199" y="177"/>
                  </a:lnTo>
                  <a:lnTo>
                    <a:pt x="191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8412163" y="4733926"/>
              <a:ext cx="560388" cy="111125"/>
            </a:xfrm>
            <a:custGeom>
              <a:avLst/>
              <a:gdLst>
                <a:gd name="T0" fmla="*/ 475 w 707"/>
                <a:gd name="T1" fmla="*/ 139 h 139"/>
                <a:gd name="T2" fmla="*/ 465 w 707"/>
                <a:gd name="T3" fmla="*/ 137 h 139"/>
                <a:gd name="T4" fmla="*/ 447 w 707"/>
                <a:gd name="T5" fmla="*/ 134 h 139"/>
                <a:gd name="T6" fmla="*/ 425 w 707"/>
                <a:gd name="T7" fmla="*/ 129 h 139"/>
                <a:gd name="T8" fmla="*/ 396 w 707"/>
                <a:gd name="T9" fmla="*/ 122 h 139"/>
                <a:gd name="T10" fmla="*/ 357 w 707"/>
                <a:gd name="T11" fmla="*/ 114 h 139"/>
                <a:gd name="T12" fmla="*/ 310 w 707"/>
                <a:gd name="T13" fmla="*/ 104 h 139"/>
                <a:gd name="T14" fmla="*/ 255 w 707"/>
                <a:gd name="T15" fmla="*/ 90 h 139"/>
                <a:gd name="T16" fmla="*/ 195 w 707"/>
                <a:gd name="T17" fmla="*/ 76 h 139"/>
                <a:gd name="T18" fmla="*/ 148 w 707"/>
                <a:gd name="T19" fmla="*/ 64 h 139"/>
                <a:gd name="T20" fmla="*/ 109 w 707"/>
                <a:gd name="T21" fmla="*/ 55 h 139"/>
                <a:gd name="T22" fmla="*/ 76 w 707"/>
                <a:gd name="T23" fmla="*/ 47 h 139"/>
                <a:gd name="T24" fmla="*/ 52 w 707"/>
                <a:gd name="T25" fmla="*/ 40 h 139"/>
                <a:gd name="T26" fmla="*/ 34 w 707"/>
                <a:gd name="T27" fmla="*/ 36 h 139"/>
                <a:gd name="T28" fmla="*/ 21 w 707"/>
                <a:gd name="T29" fmla="*/ 31 h 139"/>
                <a:gd name="T30" fmla="*/ 13 w 707"/>
                <a:gd name="T31" fmla="*/ 29 h 139"/>
                <a:gd name="T32" fmla="*/ 6 w 707"/>
                <a:gd name="T33" fmla="*/ 23 h 139"/>
                <a:gd name="T34" fmla="*/ 1 w 707"/>
                <a:gd name="T35" fmla="*/ 17 h 139"/>
                <a:gd name="T36" fmla="*/ 0 w 707"/>
                <a:gd name="T37" fmla="*/ 14 h 139"/>
                <a:gd name="T38" fmla="*/ 1 w 707"/>
                <a:gd name="T39" fmla="*/ 13 h 139"/>
                <a:gd name="T40" fmla="*/ 7 w 707"/>
                <a:gd name="T41" fmla="*/ 14 h 139"/>
                <a:gd name="T42" fmla="*/ 20 w 707"/>
                <a:gd name="T43" fmla="*/ 17 h 139"/>
                <a:gd name="T44" fmla="*/ 36 w 707"/>
                <a:gd name="T45" fmla="*/ 22 h 139"/>
                <a:gd name="T46" fmla="*/ 57 w 707"/>
                <a:gd name="T47" fmla="*/ 28 h 139"/>
                <a:gd name="T48" fmla="*/ 81 w 707"/>
                <a:gd name="T49" fmla="*/ 35 h 139"/>
                <a:gd name="T50" fmla="*/ 112 w 707"/>
                <a:gd name="T51" fmla="*/ 43 h 139"/>
                <a:gd name="T52" fmla="*/ 148 w 707"/>
                <a:gd name="T53" fmla="*/ 51 h 139"/>
                <a:gd name="T54" fmla="*/ 190 w 707"/>
                <a:gd name="T55" fmla="*/ 61 h 139"/>
                <a:gd name="T56" fmla="*/ 253 w 707"/>
                <a:gd name="T57" fmla="*/ 76 h 139"/>
                <a:gd name="T58" fmla="*/ 318 w 707"/>
                <a:gd name="T59" fmla="*/ 91 h 139"/>
                <a:gd name="T60" fmla="*/ 371 w 707"/>
                <a:gd name="T61" fmla="*/ 102 h 139"/>
                <a:gd name="T62" fmla="*/ 410 w 707"/>
                <a:gd name="T63" fmla="*/ 112 h 139"/>
                <a:gd name="T64" fmla="*/ 439 w 707"/>
                <a:gd name="T65" fmla="*/ 117 h 139"/>
                <a:gd name="T66" fmla="*/ 460 w 707"/>
                <a:gd name="T67" fmla="*/ 121 h 139"/>
                <a:gd name="T68" fmla="*/ 472 w 707"/>
                <a:gd name="T69" fmla="*/ 123 h 139"/>
                <a:gd name="T70" fmla="*/ 476 w 707"/>
                <a:gd name="T71" fmla="*/ 124 h 139"/>
                <a:gd name="T72" fmla="*/ 483 w 707"/>
                <a:gd name="T73" fmla="*/ 126 h 139"/>
                <a:gd name="T74" fmla="*/ 707 w 707"/>
                <a:gd name="T7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7" h="139">
                  <a:moveTo>
                    <a:pt x="478" y="139"/>
                  </a:moveTo>
                  <a:lnTo>
                    <a:pt x="475" y="139"/>
                  </a:lnTo>
                  <a:lnTo>
                    <a:pt x="470" y="138"/>
                  </a:lnTo>
                  <a:lnTo>
                    <a:pt x="465" y="137"/>
                  </a:lnTo>
                  <a:lnTo>
                    <a:pt x="457" y="136"/>
                  </a:lnTo>
                  <a:lnTo>
                    <a:pt x="447" y="134"/>
                  </a:lnTo>
                  <a:lnTo>
                    <a:pt x="437" y="131"/>
                  </a:lnTo>
                  <a:lnTo>
                    <a:pt x="425" y="129"/>
                  </a:lnTo>
                  <a:lnTo>
                    <a:pt x="412" y="126"/>
                  </a:lnTo>
                  <a:lnTo>
                    <a:pt x="396" y="122"/>
                  </a:lnTo>
                  <a:lnTo>
                    <a:pt x="377" y="119"/>
                  </a:lnTo>
                  <a:lnTo>
                    <a:pt x="357" y="114"/>
                  </a:lnTo>
                  <a:lnTo>
                    <a:pt x="336" y="109"/>
                  </a:lnTo>
                  <a:lnTo>
                    <a:pt x="310" y="104"/>
                  </a:lnTo>
                  <a:lnTo>
                    <a:pt x="284" y="97"/>
                  </a:lnTo>
                  <a:lnTo>
                    <a:pt x="255" y="90"/>
                  </a:lnTo>
                  <a:lnTo>
                    <a:pt x="223" y="83"/>
                  </a:lnTo>
                  <a:lnTo>
                    <a:pt x="195" y="76"/>
                  </a:lnTo>
                  <a:lnTo>
                    <a:pt x="170" y="70"/>
                  </a:lnTo>
                  <a:lnTo>
                    <a:pt x="148" y="64"/>
                  </a:lnTo>
                  <a:lnTo>
                    <a:pt x="127" y="60"/>
                  </a:lnTo>
                  <a:lnTo>
                    <a:pt x="109" y="55"/>
                  </a:lnTo>
                  <a:lnTo>
                    <a:pt x="91" y="51"/>
                  </a:lnTo>
                  <a:lnTo>
                    <a:pt x="76" y="47"/>
                  </a:lnTo>
                  <a:lnTo>
                    <a:pt x="64" y="44"/>
                  </a:lnTo>
                  <a:lnTo>
                    <a:pt x="52" y="40"/>
                  </a:lnTo>
                  <a:lnTo>
                    <a:pt x="43" y="38"/>
                  </a:lnTo>
                  <a:lnTo>
                    <a:pt x="34" y="36"/>
                  </a:lnTo>
                  <a:lnTo>
                    <a:pt x="27" y="33"/>
                  </a:lnTo>
                  <a:lnTo>
                    <a:pt x="21" y="31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9" y="28"/>
                  </a:lnTo>
                  <a:lnTo>
                    <a:pt x="6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7" y="14"/>
                  </a:lnTo>
                  <a:lnTo>
                    <a:pt x="13" y="15"/>
                  </a:lnTo>
                  <a:lnTo>
                    <a:pt x="20" y="17"/>
                  </a:lnTo>
                  <a:lnTo>
                    <a:pt x="28" y="20"/>
                  </a:lnTo>
                  <a:lnTo>
                    <a:pt x="36" y="22"/>
                  </a:lnTo>
                  <a:lnTo>
                    <a:pt x="45" y="25"/>
                  </a:lnTo>
                  <a:lnTo>
                    <a:pt x="57" y="28"/>
                  </a:lnTo>
                  <a:lnTo>
                    <a:pt x="68" y="31"/>
                  </a:lnTo>
                  <a:lnTo>
                    <a:pt x="81" y="35"/>
                  </a:lnTo>
                  <a:lnTo>
                    <a:pt x="96" y="38"/>
                  </a:lnTo>
                  <a:lnTo>
                    <a:pt x="112" y="43"/>
                  </a:lnTo>
                  <a:lnTo>
                    <a:pt x="129" y="46"/>
                  </a:lnTo>
                  <a:lnTo>
                    <a:pt x="148" y="51"/>
                  </a:lnTo>
                  <a:lnTo>
                    <a:pt x="169" y="56"/>
                  </a:lnTo>
                  <a:lnTo>
                    <a:pt x="190" y="61"/>
                  </a:lnTo>
                  <a:lnTo>
                    <a:pt x="213" y="67"/>
                  </a:lnTo>
                  <a:lnTo>
                    <a:pt x="253" y="76"/>
                  </a:lnTo>
                  <a:lnTo>
                    <a:pt x="287" y="84"/>
                  </a:lnTo>
                  <a:lnTo>
                    <a:pt x="318" y="91"/>
                  </a:lnTo>
                  <a:lnTo>
                    <a:pt x="346" y="97"/>
                  </a:lnTo>
                  <a:lnTo>
                    <a:pt x="371" y="102"/>
                  </a:lnTo>
                  <a:lnTo>
                    <a:pt x="392" y="107"/>
                  </a:lnTo>
                  <a:lnTo>
                    <a:pt x="410" y="112"/>
                  </a:lnTo>
                  <a:lnTo>
                    <a:pt x="427" y="114"/>
                  </a:lnTo>
                  <a:lnTo>
                    <a:pt x="439" y="117"/>
                  </a:lnTo>
                  <a:lnTo>
                    <a:pt x="451" y="120"/>
                  </a:lnTo>
                  <a:lnTo>
                    <a:pt x="460" y="121"/>
                  </a:lnTo>
                  <a:lnTo>
                    <a:pt x="466" y="122"/>
                  </a:lnTo>
                  <a:lnTo>
                    <a:pt x="472" y="123"/>
                  </a:lnTo>
                  <a:lnTo>
                    <a:pt x="475" y="124"/>
                  </a:lnTo>
                  <a:lnTo>
                    <a:pt x="476" y="124"/>
                  </a:lnTo>
                  <a:lnTo>
                    <a:pt x="477" y="124"/>
                  </a:lnTo>
                  <a:lnTo>
                    <a:pt x="483" y="126"/>
                  </a:lnTo>
                  <a:lnTo>
                    <a:pt x="692" y="0"/>
                  </a:lnTo>
                  <a:lnTo>
                    <a:pt x="707" y="2"/>
                  </a:lnTo>
                  <a:lnTo>
                    <a:pt x="478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7862888" y="4171951"/>
              <a:ext cx="17463" cy="23813"/>
            </a:xfrm>
            <a:custGeom>
              <a:avLst/>
              <a:gdLst>
                <a:gd name="T0" fmla="*/ 8 w 21"/>
                <a:gd name="T1" fmla="*/ 28 h 28"/>
                <a:gd name="T2" fmla="*/ 13 w 21"/>
                <a:gd name="T3" fmla="*/ 27 h 28"/>
                <a:gd name="T4" fmla="*/ 16 w 21"/>
                <a:gd name="T5" fmla="*/ 25 h 28"/>
                <a:gd name="T6" fmla="*/ 20 w 21"/>
                <a:gd name="T7" fmla="*/ 20 h 28"/>
                <a:gd name="T8" fmla="*/ 21 w 21"/>
                <a:gd name="T9" fmla="*/ 16 h 28"/>
                <a:gd name="T10" fmla="*/ 21 w 21"/>
                <a:gd name="T11" fmla="*/ 10 h 28"/>
                <a:gd name="T12" fmla="*/ 20 w 21"/>
                <a:gd name="T13" fmla="*/ 5 h 28"/>
                <a:gd name="T14" fmla="*/ 16 w 21"/>
                <a:gd name="T15" fmla="*/ 2 h 28"/>
                <a:gd name="T16" fmla="*/ 13 w 21"/>
                <a:gd name="T17" fmla="*/ 0 h 28"/>
                <a:gd name="T18" fmla="*/ 8 w 21"/>
                <a:gd name="T19" fmla="*/ 1 h 28"/>
                <a:gd name="T20" fmla="*/ 5 w 21"/>
                <a:gd name="T21" fmla="*/ 3 h 28"/>
                <a:gd name="T22" fmla="*/ 1 w 21"/>
                <a:gd name="T23" fmla="*/ 8 h 28"/>
                <a:gd name="T24" fmla="*/ 0 w 21"/>
                <a:gd name="T25" fmla="*/ 12 h 28"/>
                <a:gd name="T26" fmla="*/ 0 w 21"/>
                <a:gd name="T27" fmla="*/ 18 h 28"/>
                <a:gd name="T28" fmla="*/ 1 w 21"/>
                <a:gd name="T29" fmla="*/ 23 h 28"/>
                <a:gd name="T30" fmla="*/ 5 w 21"/>
                <a:gd name="T31" fmla="*/ 26 h 28"/>
                <a:gd name="T32" fmla="*/ 8 w 21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8">
                  <a:moveTo>
                    <a:pt x="8" y="28"/>
                  </a:moveTo>
                  <a:lnTo>
                    <a:pt x="13" y="27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5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8016876" y="4194176"/>
              <a:ext cx="15875" cy="20638"/>
            </a:xfrm>
            <a:custGeom>
              <a:avLst/>
              <a:gdLst>
                <a:gd name="T0" fmla="*/ 8 w 19"/>
                <a:gd name="T1" fmla="*/ 28 h 28"/>
                <a:gd name="T2" fmla="*/ 12 w 19"/>
                <a:gd name="T3" fmla="*/ 28 h 28"/>
                <a:gd name="T4" fmla="*/ 16 w 19"/>
                <a:gd name="T5" fmla="*/ 24 h 28"/>
                <a:gd name="T6" fmla="*/ 18 w 19"/>
                <a:gd name="T7" fmla="*/ 21 h 28"/>
                <a:gd name="T8" fmla="*/ 19 w 19"/>
                <a:gd name="T9" fmla="*/ 15 h 28"/>
                <a:gd name="T10" fmla="*/ 19 w 19"/>
                <a:gd name="T11" fmla="*/ 11 h 28"/>
                <a:gd name="T12" fmla="*/ 18 w 19"/>
                <a:gd name="T13" fmla="*/ 6 h 28"/>
                <a:gd name="T14" fmla="*/ 15 w 19"/>
                <a:gd name="T15" fmla="*/ 2 h 28"/>
                <a:gd name="T16" fmla="*/ 11 w 19"/>
                <a:gd name="T17" fmla="*/ 0 h 28"/>
                <a:gd name="T18" fmla="*/ 7 w 19"/>
                <a:gd name="T19" fmla="*/ 1 h 28"/>
                <a:gd name="T20" fmla="*/ 3 w 19"/>
                <a:gd name="T21" fmla="*/ 4 h 28"/>
                <a:gd name="T22" fmla="*/ 1 w 19"/>
                <a:gd name="T23" fmla="*/ 7 h 28"/>
                <a:gd name="T24" fmla="*/ 0 w 19"/>
                <a:gd name="T25" fmla="*/ 13 h 28"/>
                <a:gd name="T26" fmla="*/ 0 w 19"/>
                <a:gd name="T27" fmla="*/ 19 h 28"/>
                <a:gd name="T28" fmla="*/ 1 w 19"/>
                <a:gd name="T29" fmla="*/ 23 h 28"/>
                <a:gd name="T30" fmla="*/ 4 w 19"/>
                <a:gd name="T31" fmla="*/ 27 h 28"/>
                <a:gd name="T32" fmla="*/ 8 w 19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8" y="28"/>
                  </a:moveTo>
                  <a:lnTo>
                    <a:pt x="12" y="28"/>
                  </a:lnTo>
                  <a:lnTo>
                    <a:pt x="16" y="24"/>
                  </a:lnTo>
                  <a:lnTo>
                    <a:pt x="18" y="21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4" y="27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866063" y="4405313"/>
              <a:ext cx="179388" cy="71438"/>
            </a:xfrm>
            <a:custGeom>
              <a:avLst/>
              <a:gdLst>
                <a:gd name="T0" fmla="*/ 217 w 227"/>
                <a:gd name="T1" fmla="*/ 12 h 90"/>
                <a:gd name="T2" fmla="*/ 208 w 227"/>
                <a:gd name="T3" fmla="*/ 7 h 90"/>
                <a:gd name="T4" fmla="*/ 193 w 227"/>
                <a:gd name="T5" fmla="*/ 3 h 90"/>
                <a:gd name="T6" fmla="*/ 177 w 227"/>
                <a:gd name="T7" fmla="*/ 0 h 90"/>
                <a:gd name="T8" fmla="*/ 162 w 227"/>
                <a:gd name="T9" fmla="*/ 6 h 90"/>
                <a:gd name="T10" fmla="*/ 154 w 227"/>
                <a:gd name="T11" fmla="*/ 13 h 90"/>
                <a:gd name="T12" fmla="*/ 145 w 227"/>
                <a:gd name="T13" fmla="*/ 19 h 90"/>
                <a:gd name="T14" fmla="*/ 136 w 227"/>
                <a:gd name="T15" fmla="*/ 23 h 90"/>
                <a:gd name="T16" fmla="*/ 122 w 227"/>
                <a:gd name="T17" fmla="*/ 25 h 90"/>
                <a:gd name="T18" fmla="*/ 110 w 227"/>
                <a:gd name="T19" fmla="*/ 22 h 90"/>
                <a:gd name="T20" fmla="*/ 98 w 227"/>
                <a:gd name="T21" fmla="*/ 21 h 90"/>
                <a:gd name="T22" fmla="*/ 88 w 227"/>
                <a:gd name="T23" fmla="*/ 22 h 90"/>
                <a:gd name="T24" fmla="*/ 76 w 227"/>
                <a:gd name="T25" fmla="*/ 28 h 90"/>
                <a:gd name="T26" fmla="*/ 67 w 227"/>
                <a:gd name="T27" fmla="*/ 36 h 90"/>
                <a:gd name="T28" fmla="*/ 59 w 227"/>
                <a:gd name="T29" fmla="*/ 43 h 90"/>
                <a:gd name="T30" fmla="*/ 50 w 227"/>
                <a:gd name="T31" fmla="*/ 49 h 90"/>
                <a:gd name="T32" fmla="*/ 37 w 227"/>
                <a:gd name="T33" fmla="*/ 51 h 90"/>
                <a:gd name="T34" fmla="*/ 26 w 227"/>
                <a:gd name="T35" fmla="*/ 55 h 90"/>
                <a:gd name="T36" fmla="*/ 16 w 227"/>
                <a:gd name="T37" fmla="*/ 60 h 90"/>
                <a:gd name="T38" fmla="*/ 8 w 227"/>
                <a:gd name="T39" fmla="*/ 68 h 90"/>
                <a:gd name="T40" fmla="*/ 3 w 227"/>
                <a:gd name="T41" fmla="*/ 81 h 90"/>
                <a:gd name="T42" fmla="*/ 0 w 227"/>
                <a:gd name="T43" fmla="*/ 89 h 90"/>
                <a:gd name="T44" fmla="*/ 0 w 227"/>
                <a:gd name="T45" fmla="*/ 89 h 90"/>
                <a:gd name="T46" fmla="*/ 4 w 227"/>
                <a:gd name="T47" fmla="*/ 82 h 90"/>
                <a:gd name="T48" fmla="*/ 12 w 227"/>
                <a:gd name="T49" fmla="*/ 70 h 90"/>
                <a:gd name="T50" fmla="*/ 21 w 227"/>
                <a:gd name="T51" fmla="*/ 63 h 90"/>
                <a:gd name="T52" fmla="*/ 31 w 227"/>
                <a:gd name="T53" fmla="*/ 59 h 90"/>
                <a:gd name="T54" fmla="*/ 43 w 227"/>
                <a:gd name="T55" fmla="*/ 58 h 90"/>
                <a:gd name="T56" fmla="*/ 56 w 227"/>
                <a:gd name="T57" fmla="*/ 58 h 90"/>
                <a:gd name="T58" fmla="*/ 66 w 227"/>
                <a:gd name="T59" fmla="*/ 53 h 90"/>
                <a:gd name="T60" fmla="*/ 75 w 227"/>
                <a:gd name="T61" fmla="*/ 48 h 90"/>
                <a:gd name="T62" fmla="*/ 86 w 227"/>
                <a:gd name="T63" fmla="*/ 41 h 90"/>
                <a:gd name="T64" fmla="*/ 98 w 227"/>
                <a:gd name="T65" fmla="*/ 37 h 90"/>
                <a:gd name="T66" fmla="*/ 109 w 227"/>
                <a:gd name="T67" fmla="*/ 37 h 90"/>
                <a:gd name="T68" fmla="*/ 119 w 227"/>
                <a:gd name="T69" fmla="*/ 41 h 90"/>
                <a:gd name="T70" fmla="*/ 132 w 227"/>
                <a:gd name="T71" fmla="*/ 44 h 90"/>
                <a:gd name="T72" fmla="*/ 145 w 227"/>
                <a:gd name="T73" fmla="*/ 45 h 90"/>
                <a:gd name="T74" fmla="*/ 156 w 227"/>
                <a:gd name="T75" fmla="*/ 43 h 90"/>
                <a:gd name="T76" fmla="*/ 164 w 227"/>
                <a:gd name="T77" fmla="*/ 38 h 90"/>
                <a:gd name="T78" fmla="*/ 174 w 227"/>
                <a:gd name="T79" fmla="*/ 34 h 90"/>
                <a:gd name="T80" fmla="*/ 189 w 227"/>
                <a:gd name="T81" fmla="*/ 30 h 90"/>
                <a:gd name="T82" fmla="*/ 204 w 227"/>
                <a:gd name="T83" fmla="*/ 35 h 90"/>
                <a:gd name="T84" fmla="*/ 218 w 227"/>
                <a:gd name="T85" fmla="*/ 42 h 90"/>
                <a:gd name="T86" fmla="*/ 226 w 227"/>
                <a:gd name="T87" fmla="*/ 48 h 90"/>
                <a:gd name="T88" fmla="*/ 218 w 227"/>
                <a:gd name="T8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90">
                  <a:moveTo>
                    <a:pt x="218" y="13"/>
                  </a:moveTo>
                  <a:lnTo>
                    <a:pt x="217" y="12"/>
                  </a:lnTo>
                  <a:lnTo>
                    <a:pt x="213" y="11"/>
                  </a:lnTo>
                  <a:lnTo>
                    <a:pt x="208" y="7"/>
                  </a:lnTo>
                  <a:lnTo>
                    <a:pt x="201" y="5"/>
                  </a:lnTo>
                  <a:lnTo>
                    <a:pt x="193" y="3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3"/>
                  </a:lnTo>
                  <a:lnTo>
                    <a:pt x="162" y="6"/>
                  </a:lnTo>
                  <a:lnTo>
                    <a:pt x="157" y="10"/>
                  </a:lnTo>
                  <a:lnTo>
                    <a:pt x="154" y="13"/>
                  </a:lnTo>
                  <a:lnTo>
                    <a:pt x="149" y="17"/>
                  </a:lnTo>
                  <a:lnTo>
                    <a:pt x="145" y="19"/>
                  </a:lnTo>
                  <a:lnTo>
                    <a:pt x="142" y="21"/>
                  </a:lnTo>
                  <a:lnTo>
                    <a:pt x="136" y="23"/>
                  </a:lnTo>
                  <a:lnTo>
                    <a:pt x="129" y="25"/>
                  </a:lnTo>
                  <a:lnTo>
                    <a:pt x="122" y="25"/>
                  </a:lnTo>
                  <a:lnTo>
                    <a:pt x="116" y="23"/>
                  </a:lnTo>
                  <a:lnTo>
                    <a:pt x="110" y="22"/>
                  </a:lnTo>
                  <a:lnTo>
                    <a:pt x="104" y="21"/>
                  </a:lnTo>
                  <a:lnTo>
                    <a:pt x="98" y="21"/>
                  </a:lnTo>
                  <a:lnTo>
                    <a:pt x="94" y="21"/>
                  </a:lnTo>
                  <a:lnTo>
                    <a:pt x="88" y="22"/>
                  </a:lnTo>
                  <a:lnTo>
                    <a:pt x="82" y="25"/>
                  </a:lnTo>
                  <a:lnTo>
                    <a:pt x="76" y="28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3" y="40"/>
                  </a:lnTo>
                  <a:lnTo>
                    <a:pt x="59" y="43"/>
                  </a:lnTo>
                  <a:lnTo>
                    <a:pt x="54" y="46"/>
                  </a:lnTo>
                  <a:lnTo>
                    <a:pt x="50" y="49"/>
                  </a:lnTo>
                  <a:lnTo>
                    <a:pt x="44" y="50"/>
                  </a:lnTo>
                  <a:lnTo>
                    <a:pt x="37" y="51"/>
                  </a:lnTo>
                  <a:lnTo>
                    <a:pt x="31" y="52"/>
                  </a:lnTo>
                  <a:lnTo>
                    <a:pt x="26" y="55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6" y="73"/>
                  </a:lnTo>
                  <a:lnTo>
                    <a:pt x="3" y="81"/>
                  </a:lnTo>
                  <a:lnTo>
                    <a:pt x="1" y="87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70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6" y="60"/>
                  </a:lnTo>
                  <a:lnTo>
                    <a:pt x="31" y="59"/>
                  </a:lnTo>
                  <a:lnTo>
                    <a:pt x="37" y="58"/>
                  </a:lnTo>
                  <a:lnTo>
                    <a:pt x="43" y="58"/>
                  </a:lnTo>
                  <a:lnTo>
                    <a:pt x="50" y="58"/>
                  </a:lnTo>
                  <a:lnTo>
                    <a:pt x="56" y="58"/>
                  </a:lnTo>
                  <a:lnTo>
                    <a:pt x="60" y="56"/>
                  </a:lnTo>
                  <a:lnTo>
                    <a:pt x="66" y="53"/>
                  </a:lnTo>
                  <a:lnTo>
                    <a:pt x="71" y="51"/>
                  </a:lnTo>
                  <a:lnTo>
                    <a:pt x="75" y="48"/>
                  </a:lnTo>
                  <a:lnTo>
                    <a:pt x="80" y="44"/>
                  </a:lnTo>
                  <a:lnTo>
                    <a:pt x="86" y="41"/>
                  </a:lnTo>
                  <a:lnTo>
                    <a:pt x="91" y="38"/>
                  </a:lnTo>
                  <a:lnTo>
                    <a:pt x="98" y="37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14" y="40"/>
                  </a:lnTo>
                  <a:lnTo>
                    <a:pt x="119" y="41"/>
                  </a:lnTo>
                  <a:lnTo>
                    <a:pt x="125" y="43"/>
                  </a:lnTo>
                  <a:lnTo>
                    <a:pt x="132" y="44"/>
                  </a:lnTo>
                  <a:lnTo>
                    <a:pt x="139" y="45"/>
                  </a:lnTo>
                  <a:lnTo>
                    <a:pt x="145" y="45"/>
                  </a:lnTo>
                  <a:lnTo>
                    <a:pt x="151" y="45"/>
                  </a:lnTo>
                  <a:lnTo>
                    <a:pt x="156" y="43"/>
                  </a:lnTo>
                  <a:lnTo>
                    <a:pt x="160" y="41"/>
                  </a:lnTo>
                  <a:lnTo>
                    <a:pt x="164" y="38"/>
                  </a:lnTo>
                  <a:lnTo>
                    <a:pt x="169" y="36"/>
                  </a:lnTo>
                  <a:lnTo>
                    <a:pt x="174" y="34"/>
                  </a:lnTo>
                  <a:lnTo>
                    <a:pt x="181" y="32"/>
                  </a:lnTo>
                  <a:lnTo>
                    <a:pt x="189" y="30"/>
                  </a:lnTo>
                  <a:lnTo>
                    <a:pt x="196" y="32"/>
                  </a:lnTo>
                  <a:lnTo>
                    <a:pt x="204" y="35"/>
                  </a:lnTo>
                  <a:lnTo>
                    <a:pt x="211" y="38"/>
                  </a:lnTo>
                  <a:lnTo>
                    <a:pt x="218" y="42"/>
                  </a:lnTo>
                  <a:lnTo>
                    <a:pt x="223" y="45"/>
                  </a:lnTo>
                  <a:lnTo>
                    <a:pt x="226" y="48"/>
                  </a:lnTo>
                  <a:lnTo>
                    <a:pt x="227" y="49"/>
                  </a:lnTo>
                  <a:lnTo>
                    <a:pt x="21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7899401" y="3814763"/>
              <a:ext cx="76200" cy="182563"/>
            </a:xfrm>
            <a:custGeom>
              <a:avLst/>
              <a:gdLst>
                <a:gd name="T0" fmla="*/ 0 w 97"/>
                <a:gd name="T1" fmla="*/ 0 h 229"/>
                <a:gd name="T2" fmla="*/ 0 w 97"/>
                <a:gd name="T3" fmla="*/ 224 h 229"/>
                <a:gd name="T4" fmla="*/ 16 w 97"/>
                <a:gd name="T5" fmla="*/ 229 h 229"/>
                <a:gd name="T6" fmla="*/ 97 w 97"/>
                <a:gd name="T7" fmla="*/ 16 h 229"/>
                <a:gd name="T8" fmla="*/ 0 w 97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29">
                  <a:moveTo>
                    <a:pt x="0" y="0"/>
                  </a:moveTo>
                  <a:lnTo>
                    <a:pt x="0" y="224"/>
                  </a:lnTo>
                  <a:lnTo>
                    <a:pt x="16" y="229"/>
                  </a:ln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7970838" y="3830638"/>
              <a:ext cx="166688" cy="195263"/>
            </a:xfrm>
            <a:custGeom>
              <a:avLst/>
              <a:gdLst>
                <a:gd name="T0" fmla="*/ 144 w 209"/>
                <a:gd name="T1" fmla="*/ 0 h 245"/>
                <a:gd name="T2" fmla="*/ 0 w 209"/>
                <a:gd name="T3" fmla="*/ 225 h 245"/>
                <a:gd name="T4" fmla="*/ 26 w 209"/>
                <a:gd name="T5" fmla="*/ 245 h 245"/>
                <a:gd name="T6" fmla="*/ 209 w 209"/>
                <a:gd name="T7" fmla="*/ 48 h 245"/>
                <a:gd name="T8" fmla="*/ 144 w 209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45">
                  <a:moveTo>
                    <a:pt x="144" y="0"/>
                  </a:moveTo>
                  <a:lnTo>
                    <a:pt x="0" y="225"/>
                  </a:lnTo>
                  <a:lnTo>
                    <a:pt x="26" y="245"/>
                  </a:lnTo>
                  <a:lnTo>
                    <a:pt x="20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8043863" y="3967163"/>
              <a:ext cx="173038" cy="114300"/>
            </a:xfrm>
            <a:custGeom>
              <a:avLst/>
              <a:gdLst>
                <a:gd name="T0" fmla="*/ 192 w 219"/>
                <a:gd name="T1" fmla="*/ 0 h 144"/>
                <a:gd name="T2" fmla="*/ 0 w 219"/>
                <a:gd name="T3" fmla="*/ 116 h 144"/>
                <a:gd name="T4" fmla="*/ 10 w 219"/>
                <a:gd name="T5" fmla="*/ 144 h 144"/>
                <a:gd name="T6" fmla="*/ 219 w 219"/>
                <a:gd name="T7" fmla="*/ 85 h 144"/>
                <a:gd name="T8" fmla="*/ 192 w 21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44">
                  <a:moveTo>
                    <a:pt x="192" y="0"/>
                  </a:moveTo>
                  <a:lnTo>
                    <a:pt x="0" y="116"/>
                  </a:lnTo>
                  <a:lnTo>
                    <a:pt x="10" y="144"/>
                  </a:lnTo>
                  <a:lnTo>
                    <a:pt x="219" y="8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</p:grpSp>
    </p:spTree>
    <p:extLst>
      <p:ext uri="{BB962C8B-B14F-4D97-AF65-F5344CB8AC3E}">
        <p14:creationId xmlns:p14="http://schemas.microsoft.com/office/powerpoint/2010/main" val="3832668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582" y="2030065"/>
            <a:ext cx="527674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განხილვა </a:t>
            </a:r>
            <a:r>
              <a:rPr lang="ka-GE" dirty="0" smtClean="0"/>
              <a:t>ხემძღვანელობასთან</a:t>
            </a: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/>
              <a:t>განხილვის შედეგები</a:t>
            </a:r>
            <a:endParaRPr lang="ka-GE" dirty="0"/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ka-GE" sz="1400" dirty="0"/>
              <a:t>გადაწყვეტილება ვადის გახანგრძლივების შესახებ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ka-GE" sz="1400" dirty="0"/>
              <a:t>მაძიებლის </a:t>
            </a:r>
            <a:r>
              <a:rPr lang="ka-GE" sz="1400" dirty="0" smtClean="0"/>
              <a:t>ინფორმირება</a:t>
            </a:r>
            <a:endParaRPr lang="en-US" sz="1400" dirty="0" smtClean="0"/>
          </a:p>
          <a:p>
            <a:pPr marL="742950" lvl="1" indent="-285750">
              <a:buClr>
                <a:srgbClr val="C0000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/>
              <a:t>სამივლინებო </a:t>
            </a:r>
            <a:r>
              <a:rPr lang="ka-GE" dirty="0"/>
              <a:t>დოკუმენტების </a:t>
            </a:r>
            <a:r>
              <a:rPr lang="ka-GE" dirty="0" smtClean="0"/>
              <a:t>მომზადება</a:t>
            </a: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მაძიებლის </a:t>
            </a:r>
            <a:r>
              <a:rPr lang="ka-GE" dirty="0" smtClean="0"/>
              <a:t>ინფორმირება</a:t>
            </a: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მივლინება</a:t>
            </a:r>
            <a:endParaRPr lang="en-US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მივლინების შედეგების </a:t>
            </a:r>
            <a:r>
              <a:rPr lang="ka-GE" dirty="0" smtClean="0"/>
              <a:t>განხილვა</a:t>
            </a:r>
            <a:endParaRPr lang="ka-GE" dirty="0"/>
          </a:p>
          <a:p>
            <a:endParaRPr lang="ka-GE" dirty="0"/>
          </a:p>
        </p:txBody>
      </p:sp>
      <p:pic>
        <p:nvPicPr>
          <p:cNvPr id="6" name="Picture 7" descr="C:\Users\TATA\AppData\Local\Microsoft\Windows\Temporary Internet Files\Content.IE5\M048J6J7\MC9000568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2" y="2771305"/>
            <a:ext cx="1797710" cy="15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ATA\AppData\Local\Microsoft\Windows\Temporary Internet Files\Content.IE5\B0D8PU3V\MC90044145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2742857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254253" y="83671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latin typeface="Sylfaen" pitchFamily="18" charset="0"/>
              </a:rPr>
              <a:t>ლიცენზირება...</a:t>
            </a:r>
          </a:p>
          <a:p>
            <a:r>
              <a:rPr lang="ka-GE" dirty="0">
                <a:latin typeface="Sylfaen" pitchFamily="18" charset="0"/>
              </a:rPr>
              <a:t> </a:t>
            </a:r>
            <a:r>
              <a:rPr lang="ka-GE" dirty="0" smtClean="0">
                <a:latin typeface="Sylfaen" pitchFamily="18" charset="0"/>
              </a:rPr>
              <a:t>     ნებართვები ...</a:t>
            </a:r>
          </a:p>
          <a:p>
            <a:r>
              <a:rPr lang="ka-GE" dirty="0" smtClean="0">
                <a:latin typeface="Sylfaen" pitchFamily="18" charset="0"/>
              </a:rPr>
              <a:t>            აკრედიტაცია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არსებული ბიზნეს პროცედურების აღწერა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19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3622" y="2161887"/>
            <a:ext cx="58007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გადაწყვეტილების მიღება </a:t>
            </a:r>
            <a:r>
              <a:rPr lang="ka-GE" dirty="0" smtClean="0"/>
              <a:t>ლიცენზიის </a:t>
            </a:r>
            <a:r>
              <a:rPr lang="ka-GE" dirty="0"/>
              <a:t>მინიჭებაზე</a:t>
            </a:r>
            <a:endParaRPr lang="en-US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მაძიებლის </a:t>
            </a:r>
            <a:r>
              <a:rPr lang="ka-GE" dirty="0" smtClean="0"/>
              <a:t>ინფორმირება</a:t>
            </a: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/>
              <a:t>ლიცენზიის ბეჭდვა (არავტომატიზებული)</a:t>
            </a:r>
            <a:endParaRPr lang="en-US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რეესტრული ჩანაწერის გაკეთება</a:t>
            </a:r>
            <a:endParaRPr lang="en-US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ლიცენზიის </a:t>
            </a:r>
            <a:r>
              <a:rPr lang="ka-GE" dirty="0" smtClean="0"/>
              <a:t>გაცემა</a:t>
            </a: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ლიცენზიის გამოქვეყნება</a:t>
            </a:r>
          </a:p>
        </p:txBody>
      </p:sp>
      <p:pic>
        <p:nvPicPr>
          <p:cNvPr id="11" name="Picture 4" descr="C:\Users\TATA\AppData\Local\Microsoft\Windows\Temporary Internet Files\Content.IE5\B0D8PU3V\MC9004414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76872"/>
            <a:ext cx="2480135" cy="248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254253" y="83671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latin typeface="Sylfaen" pitchFamily="18" charset="0"/>
              </a:rPr>
              <a:t>ლიცენზირება...</a:t>
            </a:r>
          </a:p>
          <a:p>
            <a:r>
              <a:rPr lang="ka-GE" dirty="0">
                <a:latin typeface="Sylfaen" pitchFamily="18" charset="0"/>
              </a:rPr>
              <a:t> </a:t>
            </a:r>
            <a:r>
              <a:rPr lang="ka-GE" dirty="0" smtClean="0">
                <a:latin typeface="Sylfaen" pitchFamily="18" charset="0"/>
              </a:rPr>
              <a:t>     ნებართვები ...</a:t>
            </a:r>
          </a:p>
          <a:p>
            <a:r>
              <a:rPr lang="ka-GE" dirty="0" smtClean="0">
                <a:latin typeface="Sylfaen" pitchFamily="18" charset="0"/>
              </a:rPr>
              <a:t>            აკრედიტაცია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არსებული ბიზნეს პროცედურების აღწერა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22531" name="Picture 3" descr="C:\Users\Moris Tsamalashvili\AppData\Local\Microsoft\Windows\Temporary Internet Files\Content.IE5\K1UTO8YV\MC9001407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46" y="4143796"/>
            <a:ext cx="1790994" cy="16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775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5956" y="1804169"/>
            <a:ext cx="54343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/>
              <a:t>საბჭოში საკითხის განხილვა</a:t>
            </a: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/>
              <a:t>კომისიის შექმნა და სათანადო აქტის გამოქვეყნება</a:t>
            </a: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/>
              <a:t>მიმღები საგამოცდო კომისიის სხდომა</a:t>
            </a: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/>
              <a:t>მაძიებლის მიერ საჭირო დოკუმენტების წარდგენა</a:t>
            </a: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 smtClean="0"/>
              <a:t>საბუთების განხილვა</a:t>
            </a:r>
          </a:p>
          <a:p>
            <a:pPr marL="742950" lvl="1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400" dirty="0"/>
              <a:t>დადებითი</a:t>
            </a:r>
          </a:p>
          <a:p>
            <a:pPr marL="742950" lvl="1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400" dirty="0"/>
              <a:t>უარყოფითი - მაძიებლის ინფორმირება</a:t>
            </a:r>
          </a:p>
          <a:p>
            <a:pPr marL="742950" lvl="1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sz="1400" dirty="0"/>
              <a:t>მოთხოვნა დამატებით ექსპერტიზაზე - მაძიებლის ინფორმირება</a:t>
            </a:r>
          </a:p>
          <a:p>
            <a:pPr marL="285750" indent="-285750">
              <a:buFont typeface="Arial" pitchFamily="34" charset="0"/>
              <a:buChar char="•"/>
            </a:pPr>
            <a:endParaRPr lang="ka-GE" dirty="0" smtClean="0"/>
          </a:p>
        </p:txBody>
      </p:sp>
      <p:sp>
        <p:nvSpPr>
          <p:cNvPr id="11" name="TextBox 5"/>
          <p:cNvSpPr txBox="1"/>
          <p:nvPr/>
        </p:nvSpPr>
        <p:spPr>
          <a:xfrm>
            <a:off x="179512" y="7647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latin typeface="Sylfaen" pitchFamily="18" charset="0"/>
              </a:rPr>
              <a:t>სამედიცინო პერსონალის </a:t>
            </a:r>
            <a:r>
              <a:rPr lang="ka-GE" dirty="0" smtClean="0">
                <a:latin typeface="Sylfaen" pitchFamily="18" charset="0"/>
              </a:rPr>
              <a:t>სერტიფიცირება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არსებული ბიზნეს პროცედურების აღწერა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4" name="Picture 7" descr="C:\Users\Moris Tsamalashvili\AppData\Local\Microsoft\Windows\Temporary Internet Files\Content.IE5\AAC17PKV\MC900174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3" y="2589901"/>
            <a:ext cx="1819656" cy="15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დაჯგუფება 49"/>
          <p:cNvGrpSpPr/>
          <p:nvPr/>
        </p:nvGrpSpPr>
        <p:grpSpPr>
          <a:xfrm flipH="1">
            <a:off x="7055643" y="1703206"/>
            <a:ext cx="1651000" cy="1666875"/>
            <a:chOff x="7437438" y="3789363"/>
            <a:chExt cx="1651000" cy="16668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37438" y="3789363"/>
              <a:ext cx="1651000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7454901" y="3838576"/>
              <a:ext cx="1598613" cy="1568450"/>
            </a:xfrm>
            <a:custGeom>
              <a:avLst/>
              <a:gdLst>
                <a:gd name="T0" fmla="*/ 1965 w 2013"/>
                <a:gd name="T1" fmla="*/ 567 h 1977"/>
                <a:gd name="T2" fmla="*/ 1934 w 2013"/>
                <a:gd name="T3" fmla="*/ 448 h 1977"/>
                <a:gd name="T4" fmla="*/ 1951 w 2013"/>
                <a:gd name="T5" fmla="*/ 368 h 1977"/>
                <a:gd name="T6" fmla="*/ 1921 w 2013"/>
                <a:gd name="T7" fmla="*/ 275 h 1977"/>
                <a:gd name="T8" fmla="*/ 1907 w 2013"/>
                <a:gd name="T9" fmla="*/ 221 h 1977"/>
                <a:gd name="T10" fmla="*/ 1910 w 2013"/>
                <a:gd name="T11" fmla="*/ 154 h 1977"/>
                <a:gd name="T12" fmla="*/ 1945 w 2013"/>
                <a:gd name="T13" fmla="*/ 99 h 1977"/>
                <a:gd name="T14" fmla="*/ 1891 w 2013"/>
                <a:gd name="T15" fmla="*/ 86 h 1977"/>
                <a:gd name="T16" fmla="*/ 1597 w 2013"/>
                <a:gd name="T17" fmla="*/ 2 h 1977"/>
                <a:gd name="T18" fmla="*/ 1176 w 2013"/>
                <a:gd name="T19" fmla="*/ 166 h 1977"/>
                <a:gd name="T20" fmla="*/ 1239 w 2013"/>
                <a:gd name="T21" fmla="*/ 235 h 1977"/>
                <a:gd name="T22" fmla="*/ 1191 w 2013"/>
                <a:gd name="T23" fmla="*/ 347 h 1977"/>
                <a:gd name="T24" fmla="*/ 1247 w 2013"/>
                <a:gd name="T25" fmla="*/ 445 h 1977"/>
                <a:gd name="T26" fmla="*/ 1248 w 2013"/>
                <a:gd name="T27" fmla="*/ 531 h 1977"/>
                <a:gd name="T28" fmla="*/ 1126 w 2013"/>
                <a:gd name="T29" fmla="*/ 674 h 1977"/>
                <a:gd name="T30" fmla="*/ 1145 w 2013"/>
                <a:gd name="T31" fmla="*/ 891 h 1977"/>
                <a:gd name="T32" fmla="*/ 999 w 2013"/>
                <a:gd name="T33" fmla="*/ 1096 h 1977"/>
                <a:gd name="T34" fmla="*/ 1143 w 2013"/>
                <a:gd name="T35" fmla="*/ 1061 h 1977"/>
                <a:gd name="T36" fmla="*/ 1057 w 2013"/>
                <a:gd name="T37" fmla="*/ 1113 h 1977"/>
                <a:gd name="T38" fmla="*/ 933 w 2013"/>
                <a:gd name="T39" fmla="*/ 1106 h 1977"/>
                <a:gd name="T40" fmla="*/ 984 w 2013"/>
                <a:gd name="T41" fmla="*/ 916 h 1977"/>
                <a:gd name="T42" fmla="*/ 796 w 2013"/>
                <a:gd name="T43" fmla="*/ 855 h 1977"/>
                <a:gd name="T44" fmla="*/ 812 w 2013"/>
                <a:gd name="T45" fmla="*/ 561 h 1977"/>
                <a:gd name="T46" fmla="*/ 786 w 2013"/>
                <a:gd name="T47" fmla="*/ 408 h 1977"/>
                <a:gd name="T48" fmla="*/ 513 w 2013"/>
                <a:gd name="T49" fmla="*/ 233 h 1977"/>
                <a:gd name="T50" fmla="*/ 340 w 2013"/>
                <a:gd name="T51" fmla="*/ 126 h 1977"/>
                <a:gd name="T52" fmla="*/ 191 w 2013"/>
                <a:gd name="T53" fmla="*/ 174 h 1977"/>
                <a:gd name="T54" fmla="*/ 97 w 2013"/>
                <a:gd name="T55" fmla="*/ 152 h 1977"/>
                <a:gd name="T56" fmla="*/ 168 w 2013"/>
                <a:gd name="T57" fmla="*/ 221 h 1977"/>
                <a:gd name="T58" fmla="*/ 79 w 2013"/>
                <a:gd name="T59" fmla="*/ 241 h 1977"/>
                <a:gd name="T60" fmla="*/ 63 w 2013"/>
                <a:gd name="T61" fmla="*/ 289 h 1977"/>
                <a:gd name="T62" fmla="*/ 104 w 2013"/>
                <a:gd name="T63" fmla="*/ 455 h 1977"/>
                <a:gd name="T64" fmla="*/ 260 w 2013"/>
                <a:gd name="T65" fmla="*/ 735 h 1977"/>
                <a:gd name="T66" fmla="*/ 252 w 2013"/>
                <a:gd name="T67" fmla="*/ 1104 h 1977"/>
                <a:gd name="T68" fmla="*/ 341 w 2013"/>
                <a:gd name="T69" fmla="*/ 1532 h 1977"/>
                <a:gd name="T70" fmla="*/ 293 w 2013"/>
                <a:gd name="T71" fmla="*/ 1600 h 1977"/>
                <a:gd name="T72" fmla="*/ 386 w 2013"/>
                <a:gd name="T73" fmla="*/ 1773 h 1977"/>
                <a:gd name="T74" fmla="*/ 183 w 2013"/>
                <a:gd name="T75" fmla="*/ 1771 h 1977"/>
                <a:gd name="T76" fmla="*/ 136 w 2013"/>
                <a:gd name="T77" fmla="*/ 1721 h 1977"/>
                <a:gd name="T78" fmla="*/ 34 w 2013"/>
                <a:gd name="T79" fmla="*/ 1787 h 1977"/>
                <a:gd name="T80" fmla="*/ 70 w 2013"/>
                <a:gd name="T81" fmla="*/ 1841 h 1977"/>
                <a:gd name="T82" fmla="*/ 147 w 2013"/>
                <a:gd name="T83" fmla="*/ 1796 h 1977"/>
                <a:gd name="T84" fmla="*/ 275 w 2013"/>
                <a:gd name="T85" fmla="*/ 1942 h 1977"/>
                <a:gd name="T86" fmla="*/ 527 w 2013"/>
                <a:gd name="T87" fmla="*/ 1889 h 1977"/>
                <a:gd name="T88" fmla="*/ 730 w 2013"/>
                <a:gd name="T89" fmla="*/ 1707 h 1977"/>
                <a:gd name="T90" fmla="*/ 963 w 2013"/>
                <a:gd name="T91" fmla="*/ 1661 h 1977"/>
                <a:gd name="T92" fmla="*/ 1084 w 2013"/>
                <a:gd name="T93" fmla="*/ 1875 h 1977"/>
                <a:gd name="T94" fmla="*/ 1146 w 2013"/>
                <a:gd name="T95" fmla="*/ 1865 h 1977"/>
                <a:gd name="T96" fmla="*/ 1280 w 2013"/>
                <a:gd name="T97" fmla="*/ 1807 h 1977"/>
                <a:gd name="T98" fmla="*/ 1146 w 2013"/>
                <a:gd name="T99" fmla="*/ 1832 h 1977"/>
                <a:gd name="T100" fmla="*/ 1110 w 2013"/>
                <a:gd name="T101" fmla="*/ 1672 h 1977"/>
                <a:gd name="T102" fmla="*/ 964 w 2013"/>
                <a:gd name="T103" fmla="*/ 1502 h 1977"/>
                <a:gd name="T104" fmla="*/ 1046 w 2013"/>
                <a:gd name="T105" fmla="*/ 1207 h 1977"/>
                <a:gd name="T106" fmla="*/ 1115 w 2013"/>
                <a:gd name="T107" fmla="*/ 1205 h 1977"/>
                <a:gd name="T108" fmla="*/ 1240 w 2013"/>
                <a:gd name="T109" fmla="*/ 1242 h 1977"/>
                <a:gd name="T110" fmla="*/ 1365 w 2013"/>
                <a:gd name="T111" fmla="*/ 1227 h 1977"/>
                <a:gd name="T112" fmla="*/ 1553 w 2013"/>
                <a:gd name="T113" fmla="*/ 1271 h 1977"/>
                <a:gd name="T114" fmla="*/ 1685 w 2013"/>
                <a:gd name="T115" fmla="*/ 1298 h 1977"/>
                <a:gd name="T116" fmla="*/ 2012 w 2013"/>
                <a:gd name="T117" fmla="*/ 836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3" h="1977">
                  <a:moveTo>
                    <a:pt x="1881" y="809"/>
                  </a:moveTo>
                  <a:lnTo>
                    <a:pt x="1885" y="805"/>
                  </a:lnTo>
                  <a:lnTo>
                    <a:pt x="1872" y="785"/>
                  </a:lnTo>
                  <a:lnTo>
                    <a:pt x="1962" y="732"/>
                  </a:lnTo>
                  <a:lnTo>
                    <a:pt x="1890" y="728"/>
                  </a:lnTo>
                  <a:lnTo>
                    <a:pt x="1964" y="684"/>
                  </a:lnTo>
                  <a:lnTo>
                    <a:pt x="1905" y="676"/>
                  </a:lnTo>
                  <a:lnTo>
                    <a:pt x="1972" y="636"/>
                  </a:lnTo>
                  <a:lnTo>
                    <a:pt x="1915" y="631"/>
                  </a:lnTo>
                  <a:lnTo>
                    <a:pt x="1980" y="592"/>
                  </a:lnTo>
                  <a:lnTo>
                    <a:pt x="1966" y="567"/>
                  </a:lnTo>
                  <a:lnTo>
                    <a:pt x="1965" y="567"/>
                  </a:lnTo>
                  <a:lnTo>
                    <a:pt x="1962" y="568"/>
                  </a:lnTo>
                  <a:lnTo>
                    <a:pt x="1958" y="568"/>
                  </a:lnTo>
                  <a:lnTo>
                    <a:pt x="1952" y="569"/>
                  </a:lnTo>
                  <a:lnTo>
                    <a:pt x="1943" y="569"/>
                  </a:lnTo>
                  <a:lnTo>
                    <a:pt x="1931" y="569"/>
                  </a:lnTo>
                  <a:lnTo>
                    <a:pt x="1919" y="567"/>
                  </a:lnTo>
                  <a:lnTo>
                    <a:pt x="1902" y="565"/>
                  </a:lnTo>
                  <a:lnTo>
                    <a:pt x="1892" y="563"/>
                  </a:lnTo>
                  <a:lnTo>
                    <a:pt x="1981" y="509"/>
                  </a:lnTo>
                  <a:lnTo>
                    <a:pt x="1892" y="505"/>
                  </a:lnTo>
                  <a:lnTo>
                    <a:pt x="1984" y="449"/>
                  </a:lnTo>
                  <a:lnTo>
                    <a:pt x="1934" y="448"/>
                  </a:lnTo>
                  <a:lnTo>
                    <a:pt x="1932" y="448"/>
                  </a:lnTo>
                  <a:lnTo>
                    <a:pt x="1929" y="448"/>
                  </a:lnTo>
                  <a:lnTo>
                    <a:pt x="1924" y="448"/>
                  </a:lnTo>
                  <a:lnTo>
                    <a:pt x="1917" y="448"/>
                  </a:lnTo>
                  <a:lnTo>
                    <a:pt x="1909" y="447"/>
                  </a:lnTo>
                  <a:lnTo>
                    <a:pt x="1901" y="447"/>
                  </a:lnTo>
                  <a:lnTo>
                    <a:pt x="1892" y="446"/>
                  </a:lnTo>
                  <a:lnTo>
                    <a:pt x="1883" y="445"/>
                  </a:lnTo>
                  <a:lnTo>
                    <a:pt x="2013" y="366"/>
                  </a:lnTo>
                  <a:lnTo>
                    <a:pt x="1959" y="368"/>
                  </a:lnTo>
                  <a:lnTo>
                    <a:pt x="1957" y="368"/>
                  </a:lnTo>
                  <a:lnTo>
                    <a:pt x="1951" y="368"/>
                  </a:lnTo>
                  <a:lnTo>
                    <a:pt x="1942" y="368"/>
                  </a:lnTo>
                  <a:lnTo>
                    <a:pt x="1930" y="366"/>
                  </a:lnTo>
                  <a:lnTo>
                    <a:pt x="1917" y="365"/>
                  </a:lnTo>
                  <a:lnTo>
                    <a:pt x="1902" y="364"/>
                  </a:lnTo>
                  <a:lnTo>
                    <a:pt x="1886" y="362"/>
                  </a:lnTo>
                  <a:lnTo>
                    <a:pt x="1869" y="358"/>
                  </a:lnTo>
                  <a:lnTo>
                    <a:pt x="1864" y="357"/>
                  </a:lnTo>
                  <a:lnTo>
                    <a:pt x="1861" y="356"/>
                  </a:lnTo>
                  <a:lnTo>
                    <a:pt x="1857" y="356"/>
                  </a:lnTo>
                  <a:lnTo>
                    <a:pt x="1854" y="355"/>
                  </a:lnTo>
                  <a:lnTo>
                    <a:pt x="1974" y="282"/>
                  </a:lnTo>
                  <a:lnTo>
                    <a:pt x="1921" y="275"/>
                  </a:lnTo>
                  <a:lnTo>
                    <a:pt x="1990" y="232"/>
                  </a:lnTo>
                  <a:lnTo>
                    <a:pt x="1988" y="232"/>
                  </a:lnTo>
                  <a:lnTo>
                    <a:pt x="1981" y="230"/>
                  </a:lnTo>
                  <a:lnTo>
                    <a:pt x="1970" y="230"/>
                  </a:lnTo>
                  <a:lnTo>
                    <a:pt x="1959" y="229"/>
                  </a:lnTo>
                  <a:lnTo>
                    <a:pt x="1946" y="228"/>
                  </a:lnTo>
                  <a:lnTo>
                    <a:pt x="1935" y="226"/>
                  </a:lnTo>
                  <a:lnTo>
                    <a:pt x="1924" y="225"/>
                  </a:lnTo>
                  <a:lnTo>
                    <a:pt x="1916" y="224"/>
                  </a:lnTo>
                  <a:lnTo>
                    <a:pt x="1914" y="222"/>
                  </a:lnTo>
                  <a:lnTo>
                    <a:pt x="1910" y="221"/>
                  </a:lnTo>
                  <a:lnTo>
                    <a:pt x="1907" y="221"/>
                  </a:lnTo>
                  <a:lnTo>
                    <a:pt x="1905" y="220"/>
                  </a:lnTo>
                  <a:lnTo>
                    <a:pt x="2000" y="164"/>
                  </a:lnTo>
                  <a:lnTo>
                    <a:pt x="1955" y="159"/>
                  </a:lnTo>
                  <a:lnTo>
                    <a:pt x="1954" y="159"/>
                  </a:lnTo>
                  <a:lnTo>
                    <a:pt x="1951" y="159"/>
                  </a:lnTo>
                  <a:lnTo>
                    <a:pt x="1946" y="158"/>
                  </a:lnTo>
                  <a:lnTo>
                    <a:pt x="1940" y="158"/>
                  </a:lnTo>
                  <a:lnTo>
                    <a:pt x="1934" y="157"/>
                  </a:lnTo>
                  <a:lnTo>
                    <a:pt x="1927" y="156"/>
                  </a:lnTo>
                  <a:lnTo>
                    <a:pt x="1920" y="156"/>
                  </a:lnTo>
                  <a:lnTo>
                    <a:pt x="1912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09" y="154"/>
                  </a:lnTo>
                  <a:lnTo>
                    <a:pt x="1959" y="124"/>
                  </a:lnTo>
                  <a:lnTo>
                    <a:pt x="1960" y="123"/>
                  </a:lnTo>
                  <a:lnTo>
                    <a:pt x="1961" y="122"/>
                  </a:lnTo>
                  <a:lnTo>
                    <a:pt x="1962" y="122"/>
                  </a:lnTo>
                  <a:lnTo>
                    <a:pt x="1964" y="121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2" y="99"/>
                  </a:lnTo>
                  <a:lnTo>
                    <a:pt x="1936" y="99"/>
                  </a:lnTo>
                  <a:lnTo>
                    <a:pt x="1925" y="97"/>
                  </a:lnTo>
                  <a:lnTo>
                    <a:pt x="1912" y="93"/>
                  </a:lnTo>
                  <a:lnTo>
                    <a:pt x="1891" y="86"/>
                  </a:lnTo>
                  <a:lnTo>
                    <a:pt x="1866" y="76"/>
                  </a:lnTo>
                  <a:lnTo>
                    <a:pt x="1833" y="62"/>
                  </a:lnTo>
                  <a:lnTo>
                    <a:pt x="1794" y="43"/>
                  </a:lnTo>
                  <a:lnTo>
                    <a:pt x="1768" y="30"/>
                  </a:lnTo>
                  <a:lnTo>
                    <a:pt x="1741" y="20"/>
                  </a:lnTo>
                  <a:lnTo>
                    <a:pt x="1717" y="13"/>
                  </a:lnTo>
                  <a:lnTo>
                    <a:pt x="1693" y="7"/>
                  </a:lnTo>
                  <a:lnTo>
                    <a:pt x="1671" y="4"/>
                  </a:lnTo>
                  <a:lnTo>
                    <a:pt x="1650" y="1"/>
                  </a:lnTo>
                  <a:lnTo>
                    <a:pt x="1630" y="0"/>
                  </a:lnTo>
                  <a:lnTo>
                    <a:pt x="1613" y="1"/>
                  </a:lnTo>
                  <a:lnTo>
                    <a:pt x="1597" y="2"/>
                  </a:lnTo>
                  <a:lnTo>
                    <a:pt x="1582" y="5"/>
                  </a:lnTo>
                  <a:lnTo>
                    <a:pt x="1569" y="7"/>
                  </a:lnTo>
                  <a:lnTo>
                    <a:pt x="1558" y="10"/>
                  </a:lnTo>
                  <a:lnTo>
                    <a:pt x="1549" y="13"/>
                  </a:lnTo>
                  <a:lnTo>
                    <a:pt x="1542" y="16"/>
                  </a:lnTo>
                  <a:lnTo>
                    <a:pt x="1537" y="18"/>
                  </a:lnTo>
                  <a:lnTo>
                    <a:pt x="1534" y="20"/>
                  </a:lnTo>
                  <a:lnTo>
                    <a:pt x="1130" y="156"/>
                  </a:lnTo>
                  <a:lnTo>
                    <a:pt x="1134" y="157"/>
                  </a:lnTo>
                  <a:lnTo>
                    <a:pt x="1144" y="159"/>
                  </a:lnTo>
                  <a:lnTo>
                    <a:pt x="1158" y="161"/>
                  </a:lnTo>
                  <a:lnTo>
                    <a:pt x="1176" y="166"/>
                  </a:lnTo>
                  <a:lnTo>
                    <a:pt x="1196" y="171"/>
                  </a:lnTo>
                  <a:lnTo>
                    <a:pt x="1218" y="174"/>
                  </a:lnTo>
                  <a:lnTo>
                    <a:pt x="1238" y="179"/>
                  </a:lnTo>
                  <a:lnTo>
                    <a:pt x="1256" y="182"/>
                  </a:lnTo>
                  <a:lnTo>
                    <a:pt x="1202" y="200"/>
                  </a:lnTo>
                  <a:lnTo>
                    <a:pt x="1205" y="228"/>
                  </a:lnTo>
                  <a:lnTo>
                    <a:pt x="1206" y="228"/>
                  </a:lnTo>
                  <a:lnTo>
                    <a:pt x="1209" y="229"/>
                  </a:lnTo>
                  <a:lnTo>
                    <a:pt x="1213" y="229"/>
                  </a:lnTo>
                  <a:lnTo>
                    <a:pt x="1220" y="230"/>
                  </a:lnTo>
                  <a:lnTo>
                    <a:pt x="1228" y="233"/>
                  </a:lnTo>
                  <a:lnTo>
                    <a:pt x="1239" y="235"/>
                  </a:lnTo>
                  <a:lnTo>
                    <a:pt x="1250" y="237"/>
                  </a:lnTo>
                  <a:lnTo>
                    <a:pt x="1264" y="241"/>
                  </a:lnTo>
                  <a:lnTo>
                    <a:pt x="1151" y="286"/>
                  </a:lnTo>
                  <a:lnTo>
                    <a:pt x="1203" y="294"/>
                  </a:lnTo>
                  <a:lnTo>
                    <a:pt x="1205" y="294"/>
                  </a:lnTo>
                  <a:lnTo>
                    <a:pt x="1210" y="295"/>
                  </a:lnTo>
                  <a:lnTo>
                    <a:pt x="1219" y="297"/>
                  </a:lnTo>
                  <a:lnTo>
                    <a:pt x="1231" y="300"/>
                  </a:lnTo>
                  <a:lnTo>
                    <a:pt x="1126" y="338"/>
                  </a:lnTo>
                  <a:lnTo>
                    <a:pt x="1181" y="346"/>
                  </a:lnTo>
                  <a:lnTo>
                    <a:pt x="1183" y="346"/>
                  </a:lnTo>
                  <a:lnTo>
                    <a:pt x="1191" y="347"/>
                  </a:lnTo>
                  <a:lnTo>
                    <a:pt x="1202" y="349"/>
                  </a:lnTo>
                  <a:lnTo>
                    <a:pt x="1218" y="353"/>
                  </a:lnTo>
                  <a:lnTo>
                    <a:pt x="1238" y="357"/>
                  </a:lnTo>
                  <a:lnTo>
                    <a:pt x="1259" y="363"/>
                  </a:lnTo>
                  <a:lnTo>
                    <a:pt x="1286" y="370"/>
                  </a:lnTo>
                  <a:lnTo>
                    <a:pt x="1316" y="378"/>
                  </a:lnTo>
                  <a:lnTo>
                    <a:pt x="1209" y="438"/>
                  </a:lnTo>
                  <a:lnTo>
                    <a:pt x="1211" y="438"/>
                  </a:lnTo>
                  <a:lnTo>
                    <a:pt x="1216" y="439"/>
                  </a:lnTo>
                  <a:lnTo>
                    <a:pt x="1224" y="440"/>
                  </a:lnTo>
                  <a:lnTo>
                    <a:pt x="1234" y="442"/>
                  </a:lnTo>
                  <a:lnTo>
                    <a:pt x="1247" y="445"/>
                  </a:lnTo>
                  <a:lnTo>
                    <a:pt x="1263" y="448"/>
                  </a:lnTo>
                  <a:lnTo>
                    <a:pt x="1281" y="453"/>
                  </a:lnTo>
                  <a:lnTo>
                    <a:pt x="1302" y="459"/>
                  </a:lnTo>
                  <a:lnTo>
                    <a:pt x="1183" y="517"/>
                  </a:lnTo>
                  <a:lnTo>
                    <a:pt x="1185" y="517"/>
                  </a:lnTo>
                  <a:lnTo>
                    <a:pt x="1188" y="518"/>
                  </a:lnTo>
                  <a:lnTo>
                    <a:pt x="1193" y="520"/>
                  </a:lnTo>
                  <a:lnTo>
                    <a:pt x="1201" y="521"/>
                  </a:lnTo>
                  <a:lnTo>
                    <a:pt x="1210" y="523"/>
                  </a:lnTo>
                  <a:lnTo>
                    <a:pt x="1220" y="525"/>
                  </a:lnTo>
                  <a:lnTo>
                    <a:pt x="1234" y="528"/>
                  </a:lnTo>
                  <a:lnTo>
                    <a:pt x="1248" y="531"/>
                  </a:lnTo>
                  <a:lnTo>
                    <a:pt x="1183" y="576"/>
                  </a:lnTo>
                  <a:lnTo>
                    <a:pt x="1185" y="576"/>
                  </a:lnTo>
                  <a:lnTo>
                    <a:pt x="1190" y="577"/>
                  </a:lnTo>
                  <a:lnTo>
                    <a:pt x="1198" y="579"/>
                  </a:lnTo>
                  <a:lnTo>
                    <a:pt x="1210" y="582"/>
                  </a:lnTo>
                  <a:lnTo>
                    <a:pt x="1039" y="630"/>
                  </a:lnTo>
                  <a:lnTo>
                    <a:pt x="1069" y="647"/>
                  </a:lnTo>
                  <a:lnTo>
                    <a:pt x="1073" y="649"/>
                  </a:lnTo>
                  <a:lnTo>
                    <a:pt x="1080" y="652"/>
                  </a:lnTo>
                  <a:lnTo>
                    <a:pt x="1090" y="658"/>
                  </a:lnTo>
                  <a:lnTo>
                    <a:pt x="1106" y="665"/>
                  </a:lnTo>
                  <a:lnTo>
                    <a:pt x="1126" y="674"/>
                  </a:lnTo>
                  <a:lnTo>
                    <a:pt x="1149" y="683"/>
                  </a:lnTo>
                  <a:lnTo>
                    <a:pt x="1176" y="695"/>
                  </a:lnTo>
                  <a:lnTo>
                    <a:pt x="1209" y="706"/>
                  </a:lnTo>
                  <a:lnTo>
                    <a:pt x="1155" y="725"/>
                  </a:lnTo>
                  <a:lnTo>
                    <a:pt x="1159" y="738"/>
                  </a:lnTo>
                  <a:lnTo>
                    <a:pt x="1160" y="741"/>
                  </a:lnTo>
                  <a:lnTo>
                    <a:pt x="1164" y="744"/>
                  </a:lnTo>
                  <a:lnTo>
                    <a:pt x="1171" y="748"/>
                  </a:lnTo>
                  <a:lnTo>
                    <a:pt x="1183" y="753"/>
                  </a:lnTo>
                  <a:lnTo>
                    <a:pt x="967" y="814"/>
                  </a:lnTo>
                  <a:lnTo>
                    <a:pt x="1206" y="873"/>
                  </a:lnTo>
                  <a:lnTo>
                    <a:pt x="1145" y="891"/>
                  </a:lnTo>
                  <a:lnTo>
                    <a:pt x="1148" y="910"/>
                  </a:lnTo>
                  <a:lnTo>
                    <a:pt x="1113" y="918"/>
                  </a:lnTo>
                  <a:lnTo>
                    <a:pt x="1113" y="925"/>
                  </a:lnTo>
                  <a:lnTo>
                    <a:pt x="1100" y="924"/>
                  </a:lnTo>
                  <a:lnTo>
                    <a:pt x="1085" y="924"/>
                  </a:lnTo>
                  <a:lnTo>
                    <a:pt x="1070" y="923"/>
                  </a:lnTo>
                  <a:lnTo>
                    <a:pt x="1054" y="922"/>
                  </a:lnTo>
                  <a:lnTo>
                    <a:pt x="1039" y="920"/>
                  </a:lnTo>
                  <a:lnTo>
                    <a:pt x="1024" y="919"/>
                  </a:lnTo>
                  <a:lnTo>
                    <a:pt x="1011" y="918"/>
                  </a:lnTo>
                  <a:lnTo>
                    <a:pt x="999" y="917"/>
                  </a:lnTo>
                  <a:lnTo>
                    <a:pt x="999" y="1096"/>
                  </a:lnTo>
                  <a:lnTo>
                    <a:pt x="1013" y="1093"/>
                  </a:lnTo>
                  <a:lnTo>
                    <a:pt x="1027" y="1090"/>
                  </a:lnTo>
                  <a:lnTo>
                    <a:pt x="1043" y="1086"/>
                  </a:lnTo>
                  <a:lnTo>
                    <a:pt x="1058" y="1082"/>
                  </a:lnTo>
                  <a:lnTo>
                    <a:pt x="1074" y="1078"/>
                  </a:lnTo>
                  <a:lnTo>
                    <a:pt x="1089" y="1075"/>
                  </a:lnTo>
                  <a:lnTo>
                    <a:pt x="1104" y="1071"/>
                  </a:lnTo>
                  <a:lnTo>
                    <a:pt x="1117" y="1068"/>
                  </a:lnTo>
                  <a:lnTo>
                    <a:pt x="1123" y="1066"/>
                  </a:lnTo>
                  <a:lnTo>
                    <a:pt x="1130" y="1064"/>
                  </a:lnTo>
                  <a:lnTo>
                    <a:pt x="1137" y="1062"/>
                  </a:lnTo>
                  <a:lnTo>
                    <a:pt x="1143" y="1061"/>
                  </a:lnTo>
                  <a:lnTo>
                    <a:pt x="1140" y="1069"/>
                  </a:lnTo>
                  <a:lnTo>
                    <a:pt x="1135" y="1077"/>
                  </a:lnTo>
                  <a:lnTo>
                    <a:pt x="1132" y="1083"/>
                  </a:lnTo>
                  <a:lnTo>
                    <a:pt x="1128" y="1086"/>
                  </a:lnTo>
                  <a:lnTo>
                    <a:pt x="1117" y="1086"/>
                  </a:lnTo>
                  <a:lnTo>
                    <a:pt x="1105" y="1087"/>
                  </a:lnTo>
                  <a:lnTo>
                    <a:pt x="1093" y="1090"/>
                  </a:lnTo>
                  <a:lnTo>
                    <a:pt x="1084" y="1094"/>
                  </a:lnTo>
                  <a:lnTo>
                    <a:pt x="1075" y="1099"/>
                  </a:lnTo>
                  <a:lnTo>
                    <a:pt x="1068" y="1104"/>
                  </a:lnTo>
                  <a:lnTo>
                    <a:pt x="1061" y="1109"/>
                  </a:lnTo>
                  <a:lnTo>
                    <a:pt x="1057" y="1113"/>
                  </a:lnTo>
                  <a:lnTo>
                    <a:pt x="1050" y="1114"/>
                  </a:lnTo>
                  <a:lnTo>
                    <a:pt x="1040" y="1114"/>
                  </a:lnTo>
                  <a:lnTo>
                    <a:pt x="1029" y="1115"/>
                  </a:lnTo>
                  <a:lnTo>
                    <a:pt x="1015" y="1117"/>
                  </a:lnTo>
                  <a:lnTo>
                    <a:pt x="999" y="1119"/>
                  </a:lnTo>
                  <a:lnTo>
                    <a:pt x="982" y="1120"/>
                  </a:lnTo>
                  <a:lnTo>
                    <a:pt x="961" y="1121"/>
                  </a:lnTo>
                  <a:lnTo>
                    <a:pt x="940" y="1122"/>
                  </a:lnTo>
                  <a:lnTo>
                    <a:pt x="939" y="1119"/>
                  </a:lnTo>
                  <a:lnTo>
                    <a:pt x="938" y="1115"/>
                  </a:lnTo>
                  <a:lnTo>
                    <a:pt x="936" y="1111"/>
                  </a:lnTo>
                  <a:lnTo>
                    <a:pt x="933" y="1106"/>
                  </a:lnTo>
                  <a:lnTo>
                    <a:pt x="940" y="1105"/>
                  </a:lnTo>
                  <a:lnTo>
                    <a:pt x="948" y="1105"/>
                  </a:lnTo>
                  <a:lnTo>
                    <a:pt x="956" y="1104"/>
                  </a:lnTo>
                  <a:lnTo>
                    <a:pt x="964" y="1102"/>
                  </a:lnTo>
                  <a:lnTo>
                    <a:pt x="972" y="1100"/>
                  </a:lnTo>
                  <a:lnTo>
                    <a:pt x="981" y="1099"/>
                  </a:lnTo>
                  <a:lnTo>
                    <a:pt x="990" y="1097"/>
                  </a:lnTo>
                  <a:lnTo>
                    <a:pt x="999" y="1096"/>
                  </a:lnTo>
                  <a:lnTo>
                    <a:pt x="999" y="917"/>
                  </a:lnTo>
                  <a:lnTo>
                    <a:pt x="994" y="916"/>
                  </a:lnTo>
                  <a:lnTo>
                    <a:pt x="989" y="916"/>
                  </a:lnTo>
                  <a:lnTo>
                    <a:pt x="984" y="916"/>
                  </a:lnTo>
                  <a:lnTo>
                    <a:pt x="981" y="915"/>
                  </a:lnTo>
                  <a:lnTo>
                    <a:pt x="955" y="909"/>
                  </a:lnTo>
                  <a:lnTo>
                    <a:pt x="932" y="904"/>
                  </a:lnTo>
                  <a:lnTo>
                    <a:pt x="910" y="899"/>
                  </a:lnTo>
                  <a:lnTo>
                    <a:pt x="891" y="893"/>
                  </a:lnTo>
                  <a:lnTo>
                    <a:pt x="873" y="887"/>
                  </a:lnTo>
                  <a:lnTo>
                    <a:pt x="856" y="881"/>
                  </a:lnTo>
                  <a:lnTo>
                    <a:pt x="841" y="876"/>
                  </a:lnTo>
                  <a:lnTo>
                    <a:pt x="828" y="870"/>
                  </a:lnTo>
                  <a:lnTo>
                    <a:pt x="816" y="864"/>
                  </a:lnTo>
                  <a:lnTo>
                    <a:pt x="805" y="859"/>
                  </a:lnTo>
                  <a:lnTo>
                    <a:pt x="796" y="855"/>
                  </a:lnTo>
                  <a:lnTo>
                    <a:pt x="788" y="850"/>
                  </a:lnTo>
                  <a:lnTo>
                    <a:pt x="781" y="847"/>
                  </a:lnTo>
                  <a:lnTo>
                    <a:pt x="775" y="843"/>
                  </a:lnTo>
                  <a:lnTo>
                    <a:pt x="772" y="841"/>
                  </a:lnTo>
                  <a:lnTo>
                    <a:pt x="769" y="839"/>
                  </a:lnTo>
                  <a:lnTo>
                    <a:pt x="698" y="601"/>
                  </a:lnTo>
                  <a:lnTo>
                    <a:pt x="713" y="600"/>
                  </a:lnTo>
                  <a:lnTo>
                    <a:pt x="732" y="597"/>
                  </a:lnTo>
                  <a:lnTo>
                    <a:pt x="751" y="592"/>
                  </a:lnTo>
                  <a:lnTo>
                    <a:pt x="772" y="585"/>
                  </a:lnTo>
                  <a:lnTo>
                    <a:pt x="793" y="575"/>
                  </a:lnTo>
                  <a:lnTo>
                    <a:pt x="812" y="561"/>
                  </a:lnTo>
                  <a:lnTo>
                    <a:pt x="830" y="544"/>
                  </a:lnTo>
                  <a:lnTo>
                    <a:pt x="843" y="522"/>
                  </a:lnTo>
                  <a:lnTo>
                    <a:pt x="847" y="514"/>
                  </a:lnTo>
                  <a:lnTo>
                    <a:pt x="848" y="505"/>
                  </a:lnTo>
                  <a:lnTo>
                    <a:pt x="847" y="495"/>
                  </a:lnTo>
                  <a:lnTo>
                    <a:pt x="845" y="485"/>
                  </a:lnTo>
                  <a:lnTo>
                    <a:pt x="839" y="474"/>
                  </a:lnTo>
                  <a:lnTo>
                    <a:pt x="833" y="462"/>
                  </a:lnTo>
                  <a:lnTo>
                    <a:pt x="824" y="449"/>
                  </a:lnTo>
                  <a:lnTo>
                    <a:pt x="813" y="437"/>
                  </a:lnTo>
                  <a:lnTo>
                    <a:pt x="801" y="423"/>
                  </a:lnTo>
                  <a:lnTo>
                    <a:pt x="786" y="408"/>
                  </a:lnTo>
                  <a:lnTo>
                    <a:pt x="770" y="393"/>
                  </a:lnTo>
                  <a:lnTo>
                    <a:pt x="751" y="378"/>
                  </a:lnTo>
                  <a:lnTo>
                    <a:pt x="732" y="363"/>
                  </a:lnTo>
                  <a:lnTo>
                    <a:pt x="711" y="347"/>
                  </a:lnTo>
                  <a:lnTo>
                    <a:pt x="689" y="332"/>
                  </a:lnTo>
                  <a:lnTo>
                    <a:pt x="666" y="316"/>
                  </a:lnTo>
                  <a:lnTo>
                    <a:pt x="642" y="301"/>
                  </a:lnTo>
                  <a:lnTo>
                    <a:pt x="618" y="286"/>
                  </a:lnTo>
                  <a:lnTo>
                    <a:pt x="591" y="272"/>
                  </a:lnTo>
                  <a:lnTo>
                    <a:pt x="566" y="258"/>
                  </a:lnTo>
                  <a:lnTo>
                    <a:pt x="539" y="244"/>
                  </a:lnTo>
                  <a:lnTo>
                    <a:pt x="513" y="233"/>
                  </a:lnTo>
                  <a:lnTo>
                    <a:pt x="486" y="221"/>
                  </a:lnTo>
                  <a:lnTo>
                    <a:pt x="460" y="211"/>
                  </a:lnTo>
                  <a:lnTo>
                    <a:pt x="455" y="200"/>
                  </a:lnTo>
                  <a:lnTo>
                    <a:pt x="450" y="189"/>
                  </a:lnTo>
                  <a:lnTo>
                    <a:pt x="442" y="177"/>
                  </a:lnTo>
                  <a:lnTo>
                    <a:pt x="433" y="166"/>
                  </a:lnTo>
                  <a:lnTo>
                    <a:pt x="422" y="156"/>
                  </a:lnTo>
                  <a:lnTo>
                    <a:pt x="408" y="145"/>
                  </a:lnTo>
                  <a:lnTo>
                    <a:pt x="392" y="137"/>
                  </a:lnTo>
                  <a:lnTo>
                    <a:pt x="372" y="130"/>
                  </a:lnTo>
                  <a:lnTo>
                    <a:pt x="356" y="127"/>
                  </a:lnTo>
                  <a:lnTo>
                    <a:pt x="340" y="126"/>
                  </a:lnTo>
                  <a:lnTo>
                    <a:pt x="325" y="126"/>
                  </a:lnTo>
                  <a:lnTo>
                    <a:pt x="310" y="128"/>
                  </a:lnTo>
                  <a:lnTo>
                    <a:pt x="296" y="130"/>
                  </a:lnTo>
                  <a:lnTo>
                    <a:pt x="282" y="135"/>
                  </a:lnTo>
                  <a:lnTo>
                    <a:pt x="270" y="139"/>
                  </a:lnTo>
                  <a:lnTo>
                    <a:pt x="257" y="145"/>
                  </a:lnTo>
                  <a:lnTo>
                    <a:pt x="244" y="151"/>
                  </a:lnTo>
                  <a:lnTo>
                    <a:pt x="233" y="157"/>
                  </a:lnTo>
                  <a:lnTo>
                    <a:pt x="222" y="161"/>
                  </a:lnTo>
                  <a:lnTo>
                    <a:pt x="211" y="167"/>
                  </a:lnTo>
                  <a:lnTo>
                    <a:pt x="200" y="171"/>
                  </a:lnTo>
                  <a:lnTo>
                    <a:pt x="191" y="174"/>
                  </a:lnTo>
                  <a:lnTo>
                    <a:pt x="181" y="176"/>
                  </a:lnTo>
                  <a:lnTo>
                    <a:pt x="172" y="176"/>
                  </a:lnTo>
                  <a:lnTo>
                    <a:pt x="154" y="174"/>
                  </a:lnTo>
                  <a:lnTo>
                    <a:pt x="138" y="169"/>
                  </a:lnTo>
                  <a:lnTo>
                    <a:pt x="126" y="165"/>
                  </a:lnTo>
                  <a:lnTo>
                    <a:pt x="114" y="158"/>
                  </a:lnTo>
                  <a:lnTo>
                    <a:pt x="106" y="152"/>
                  </a:lnTo>
                  <a:lnTo>
                    <a:pt x="99" y="146"/>
                  </a:lnTo>
                  <a:lnTo>
                    <a:pt x="96" y="143"/>
                  </a:lnTo>
                  <a:lnTo>
                    <a:pt x="94" y="142"/>
                  </a:lnTo>
                  <a:lnTo>
                    <a:pt x="96" y="144"/>
                  </a:lnTo>
                  <a:lnTo>
                    <a:pt x="97" y="152"/>
                  </a:lnTo>
                  <a:lnTo>
                    <a:pt x="100" y="162"/>
                  </a:lnTo>
                  <a:lnTo>
                    <a:pt x="105" y="175"/>
                  </a:lnTo>
                  <a:lnTo>
                    <a:pt x="111" y="188"/>
                  </a:lnTo>
                  <a:lnTo>
                    <a:pt x="117" y="200"/>
                  </a:lnTo>
                  <a:lnTo>
                    <a:pt x="126" y="210"/>
                  </a:lnTo>
                  <a:lnTo>
                    <a:pt x="135" y="214"/>
                  </a:lnTo>
                  <a:lnTo>
                    <a:pt x="144" y="217"/>
                  </a:lnTo>
                  <a:lnTo>
                    <a:pt x="152" y="218"/>
                  </a:lnTo>
                  <a:lnTo>
                    <a:pt x="158" y="220"/>
                  </a:lnTo>
                  <a:lnTo>
                    <a:pt x="162" y="220"/>
                  </a:lnTo>
                  <a:lnTo>
                    <a:pt x="166" y="221"/>
                  </a:lnTo>
                  <a:lnTo>
                    <a:pt x="168" y="221"/>
                  </a:lnTo>
                  <a:lnTo>
                    <a:pt x="170" y="221"/>
                  </a:lnTo>
                  <a:lnTo>
                    <a:pt x="170" y="221"/>
                  </a:lnTo>
                  <a:lnTo>
                    <a:pt x="169" y="222"/>
                  </a:lnTo>
                  <a:lnTo>
                    <a:pt x="168" y="226"/>
                  </a:lnTo>
                  <a:lnTo>
                    <a:pt x="164" y="232"/>
                  </a:lnTo>
                  <a:lnTo>
                    <a:pt x="158" y="237"/>
                  </a:lnTo>
                  <a:lnTo>
                    <a:pt x="150" y="243"/>
                  </a:lnTo>
                  <a:lnTo>
                    <a:pt x="139" y="248"/>
                  </a:lnTo>
                  <a:lnTo>
                    <a:pt x="127" y="250"/>
                  </a:lnTo>
                  <a:lnTo>
                    <a:pt x="111" y="250"/>
                  </a:lnTo>
                  <a:lnTo>
                    <a:pt x="94" y="247"/>
                  </a:lnTo>
                  <a:lnTo>
                    <a:pt x="79" y="241"/>
                  </a:lnTo>
                  <a:lnTo>
                    <a:pt x="67" y="233"/>
                  </a:lnTo>
                  <a:lnTo>
                    <a:pt x="56" y="225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37" y="204"/>
                  </a:lnTo>
                  <a:lnTo>
                    <a:pt x="36" y="202"/>
                  </a:lnTo>
                  <a:lnTo>
                    <a:pt x="36" y="205"/>
                  </a:lnTo>
                  <a:lnTo>
                    <a:pt x="37" y="215"/>
                  </a:lnTo>
                  <a:lnTo>
                    <a:pt x="40" y="232"/>
                  </a:lnTo>
                  <a:lnTo>
                    <a:pt x="45" y="250"/>
                  </a:lnTo>
                  <a:lnTo>
                    <a:pt x="53" y="270"/>
                  </a:lnTo>
                  <a:lnTo>
                    <a:pt x="63" y="289"/>
                  </a:lnTo>
                  <a:lnTo>
                    <a:pt x="78" y="306"/>
                  </a:lnTo>
                  <a:lnTo>
                    <a:pt x="97" y="320"/>
                  </a:lnTo>
                  <a:lnTo>
                    <a:pt x="105" y="325"/>
                  </a:lnTo>
                  <a:lnTo>
                    <a:pt x="113" y="330"/>
                  </a:lnTo>
                  <a:lnTo>
                    <a:pt x="121" y="335"/>
                  </a:lnTo>
                  <a:lnTo>
                    <a:pt x="128" y="341"/>
                  </a:lnTo>
                  <a:lnTo>
                    <a:pt x="121" y="355"/>
                  </a:lnTo>
                  <a:lnTo>
                    <a:pt x="114" y="371"/>
                  </a:lnTo>
                  <a:lnTo>
                    <a:pt x="108" y="389"/>
                  </a:lnTo>
                  <a:lnTo>
                    <a:pt x="105" y="409"/>
                  </a:lnTo>
                  <a:lnTo>
                    <a:pt x="102" y="431"/>
                  </a:lnTo>
                  <a:lnTo>
                    <a:pt x="104" y="455"/>
                  </a:lnTo>
                  <a:lnTo>
                    <a:pt x="107" y="480"/>
                  </a:lnTo>
                  <a:lnTo>
                    <a:pt x="115" y="507"/>
                  </a:lnTo>
                  <a:lnTo>
                    <a:pt x="128" y="537"/>
                  </a:lnTo>
                  <a:lnTo>
                    <a:pt x="143" y="563"/>
                  </a:lnTo>
                  <a:lnTo>
                    <a:pt x="159" y="585"/>
                  </a:lnTo>
                  <a:lnTo>
                    <a:pt x="175" y="604"/>
                  </a:lnTo>
                  <a:lnTo>
                    <a:pt x="191" y="619"/>
                  </a:lnTo>
                  <a:lnTo>
                    <a:pt x="206" y="630"/>
                  </a:lnTo>
                  <a:lnTo>
                    <a:pt x="219" y="638"/>
                  </a:lnTo>
                  <a:lnTo>
                    <a:pt x="230" y="645"/>
                  </a:lnTo>
                  <a:lnTo>
                    <a:pt x="245" y="691"/>
                  </a:lnTo>
                  <a:lnTo>
                    <a:pt x="260" y="735"/>
                  </a:lnTo>
                  <a:lnTo>
                    <a:pt x="274" y="774"/>
                  </a:lnTo>
                  <a:lnTo>
                    <a:pt x="288" y="810"/>
                  </a:lnTo>
                  <a:lnTo>
                    <a:pt x="300" y="841"/>
                  </a:lnTo>
                  <a:lnTo>
                    <a:pt x="309" y="866"/>
                  </a:lnTo>
                  <a:lnTo>
                    <a:pt x="317" y="885"/>
                  </a:lnTo>
                  <a:lnTo>
                    <a:pt x="321" y="895"/>
                  </a:lnTo>
                  <a:lnTo>
                    <a:pt x="324" y="939"/>
                  </a:lnTo>
                  <a:lnTo>
                    <a:pt x="311" y="954"/>
                  </a:lnTo>
                  <a:lnTo>
                    <a:pt x="293" y="977"/>
                  </a:lnTo>
                  <a:lnTo>
                    <a:pt x="275" y="1010"/>
                  </a:lnTo>
                  <a:lnTo>
                    <a:pt x="260" y="1053"/>
                  </a:lnTo>
                  <a:lnTo>
                    <a:pt x="252" y="1104"/>
                  </a:lnTo>
                  <a:lnTo>
                    <a:pt x="255" y="1164"/>
                  </a:lnTo>
                  <a:lnTo>
                    <a:pt x="271" y="1231"/>
                  </a:lnTo>
                  <a:lnTo>
                    <a:pt x="305" y="1309"/>
                  </a:lnTo>
                  <a:lnTo>
                    <a:pt x="321" y="1341"/>
                  </a:lnTo>
                  <a:lnTo>
                    <a:pt x="334" y="1371"/>
                  </a:lnTo>
                  <a:lnTo>
                    <a:pt x="344" y="1400"/>
                  </a:lnTo>
                  <a:lnTo>
                    <a:pt x="351" y="1427"/>
                  </a:lnTo>
                  <a:lnTo>
                    <a:pt x="356" y="1453"/>
                  </a:lnTo>
                  <a:lnTo>
                    <a:pt x="356" y="1477"/>
                  </a:lnTo>
                  <a:lnTo>
                    <a:pt x="354" y="1499"/>
                  </a:lnTo>
                  <a:lnTo>
                    <a:pt x="348" y="1518"/>
                  </a:lnTo>
                  <a:lnTo>
                    <a:pt x="341" y="1532"/>
                  </a:lnTo>
                  <a:lnTo>
                    <a:pt x="333" y="1545"/>
                  </a:lnTo>
                  <a:lnTo>
                    <a:pt x="325" y="1554"/>
                  </a:lnTo>
                  <a:lnTo>
                    <a:pt x="316" y="1561"/>
                  </a:lnTo>
                  <a:lnTo>
                    <a:pt x="308" y="1567"/>
                  </a:lnTo>
                  <a:lnTo>
                    <a:pt x="302" y="1570"/>
                  </a:lnTo>
                  <a:lnTo>
                    <a:pt x="297" y="1572"/>
                  </a:lnTo>
                  <a:lnTo>
                    <a:pt x="295" y="1574"/>
                  </a:lnTo>
                  <a:lnTo>
                    <a:pt x="263" y="1584"/>
                  </a:lnTo>
                  <a:lnTo>
                    <a:pt x="267" y="1586"/>
                  </a:lnTo>
                  <a:lnTo>
                    <a:pt x="278" y="1592"/>
                  </a:lnTo>
                  <a:lnTo>
                    <a:pt x="288" y="1598"/>
                  </a:lnTo>
                  <a:lnTo>
                    <a:pt x="293" y="1600"/>
                  </a:lnTo>
                  <a:lnTo>
                    <a:pt x="295" y="1601"/>
                  </a:lnTo>
                  <a:lnTo>
                    <a:pt x="300" y="1604"/>
                  </a:lnTo>
                  <a:lnTo>
                    <a:pt x="305" y="1606"/>
                  </a:lnTo>
                  <a:lnTo>
                    <a:pt x="314" y="1609"/>
                  </a:lnTo>
                  <a:lnTo>
                    <a:pt x="325" y="1614"/>
                  </a:lnTo>
                  <a:lnTo>
                    <a:pt x="338" y="1620"/>
                  </a:lnTo>
                  <a:lnTo>
                    <a:pt x="351" y="1624"/>
                  </a:lnTo>
                  <a:lnTo>
                    <a:pt x="367" y="1630"/>
                  </a:lnTo>
                  <a:lnTo>
                    <a:pt x="374" y="1665"/>
                  </a:lnTo>
                  <a:lnTo>
                    <a:pt x="380" y="1701"/>
                  </a:lnTo>
                  <a:lnTo>
                    <a:pt x="384" y="1738"/>
                  </a:lnTo>
                  <a:lnTo>
                    <a:pt x="386" y="1773"/>
                  </a:lnTo>
                  <a:lnTo>
                    <a:pt x="385" y="1804"/>
                  </a:lnTo>
                  <a:lnTo>
                    <a:pt x="380" y="1830"/>
                  </a:lnTo>
                  <a:lnTo>
                    <a:pt x="372" y="1850"/>
                  </a:lnTo>
                  <a:lnTo>
                    <a:pt x="358" y="1862"/>
                  </a:lnTo>
                  <a:lnTo>
                    <a:pt x="334" y="1866"/>
                  </a:lnTo>
                  <a:lnTo>
                    <a:pt x="309" y="1862"/>
                  </a:lnTo>
                  <a:lnTo>
                    <a:pt x="282" y="1851"/>
                  </a:lnTo>
                  <a:lnTo>
                    <a:pt x="257" y="1835"/>
                  </a:lnTo>
                  <a:lnTo>
                    <a:pt x="233" y="1818"/>
                  </a:lnTo>
                  <a:lnTo>
                    <a:pt x="212" y="1799"/>
                  </a:lnTo>
                  <a:lnTo>
                    <a:pt x="195" y="1783"/>
                  </a:lnTo>
                  <a:lnTo>
                    <a:pt x="183" y="1771"/>
                  </a:lnTo>
                  <a:lnTo>
                    <a:pt x="183" y="1771"/>
                  </a:lnTo>
                  <a:lnTo>
                    <a:pt x="183" y="1768"/>
                  </a:lnTo>
                  <a:lnTo>
                    <a:pt x="182" y="1763"/>
                  </a:lnTo>
                  <a:lnTo>
                    <a:pt x="180" y="1753"/>
                  </a:lnTo>
                  <a:lnTo>
                    <a:pt x="175" y="1742"/>
                  </a:lnTo>
                  <a:lnTo>
                    <a:pt x="172" y="1736"/>
                  </a:lnTo>
                  <a:lnTo>
                    <a:pt x="166" y="1731"/>
                  </a:lnTo>
                  <a:lnTo>
                    <a:pt x="159" y="1728"/>
                  </a:lnTo>
                  <a:lnTo>
                    <a:pt x="152" y="1726"/>
                  </a:lnTo>
                  <a:lnTo>
                    <a:pt x="145" y="1723"/>
                  </a:lnTo>
                  <a:lnTo>
                    <a:pt x="140" y="1722"/>
                  </a:lnTo>
                  <a:lnTo>
                    <a:pt x="136" y="1721"/>
                  </a:lnTo>
                  <a:lnTo>
                    <a:pt x="135" y="1721"/>
                  </a:lnTo>
                  <a:lnTo>
                    <a:pt x="111" y="1739"/>
                  </a:lnTo>
                  <a:lnTo>
                    <a:pt x="123" y="1767"/>
                  </a:lnTo>
                  <a:lnTo>
                    <a:pt x="122" y="1767"/>
                  </a:lnTo>
                  <a:lnTo>
                    <a:pt x="117" y="1767"/>
                  </a:lnTo>
                  <a:lnTo>
                    <a:pt x="111" y="1767"/>
                  </a:lnTo>
                  <a:lnTo>
                    <a:pt x="102" y="1767"/>
                  </a:lnTo>
                  <a:lnTo>
                    <a:pt x="91" y="1768"/>
                  </a:lnTo>
                  <a:lnTo>
                    <a:pt x="78" y="1771"/>
                  </a:lnTo>
                  <a:lnTo>
                    <a:pt x="64" y="1774"/>
                  </a:lnTo>
                  <a:lnTo>
                    <a:pt x="49" y="1779"/>
                  </a:lnTo>
                  <a:lnTo>
                    <a:pt x="34" y="1787"/>
                  </a:lnTo>
                  <a:lnTo>
                    <a:pt x="22" y="1798"/>
                  </a:lnTo>
                  <a:lnTo>
                    <a:pt x="11" y="1813"/>
                  </a:lnTo>
                  <a:lnTo>
                    <a:pt x="3" y="1828"/>
                  </a:lnTo>
                  <a:lnTo>
                    <a:pt x="0" y="1843"/>
                  </a:lnTo>
                  <a:lnTo>
                    <a:pt x="1" y="1856"/>
                  </a:lnTo>
                  <a:lnTo>
                    <a:pt x="8" y="1866"/>
                  </a:lnTo>
                  <a:lnTo>
                    <a:pt x="21" y="1873"/>
                  </a:lnTo>
                  <a:lnTo>
                    <a:pt x="34" y="1874"/>
                  </a:lnTo>
                  <a:lnTo>
                    <a:pt x="46" y="1870"/>
                  </a:lnTo>
                  <a:lnTo>
                    <a:pt x="54" y="1863"/>
                  </a:lnTo>
                  <a:lnTo>
                    <a:pt x="62" y="1852"/>
                  </a:lnTo>
                  <a:lnTo>
                    <a:pt x="70" y="1841"/>
                  </a:lnTo>
                  <a:lnTo>
                    <a:pt x="79" y="1828"/>
                  </a:lnTo>
                  <a:lnTo>
                    <a:pt x="91" y="1818"/>
                  </a:lnTo>
                  <a:lnTo>
                    <a:pt x="106" y="1807"/>
                  </a:lnTo>
                  <a:lnTo>
                    <a:pt x="113" y="1804"/>
                  </a:lnTo>
                  <a:lnTo>
                    <a:pt x="120" y="1801"/>
                  </a:lnTo>
                  <a:lnTo>
                    <a:pt x="126" y="1799"/>
                  </a:lnTo>
                  <a:lnTo>
                    <a:pt x="131" y="1797"/>
                  </a:lnTo>
                  <a:lnTo>
                    <a:pt x="136" y="1796"/>
                  </a:lnTo>
                  <a:lnTo>
                    <a:pt x="140" y="1795"/>
                  </a:lnTo>
                  <a:lnTo>
                    <a:pt x="144" y="1795"/>
                  </a:lnTo>
                  <a:lnTo>
                    <a:pt x="147" y="1795"/>
                  </a:lnTo>
                  <a:lnTo>
                    <a:pt x="147" y="1796"/>
                  </a:lnTo>
                  <a:lnTo>
                    <a:pt x="149" y="1798"/>
                  </a:lnTo>
                  <a:lnTo>
                    <a:pt x="151" y="1803"/>
                  </a:lnTo>
                  <a:lnTo>
                    <a:pt x="155" y="1811"/>
                  </a:lnTo>
                  <a:lnTo>
                    <a:pt x="162" y="1822"/>
                  </a:lnTo>
                  <a:lnTo>
                    <a:pt x="170" y="1835"/>
                  </a:lnTo>
                  <a:lnTo>
                    <a:pt x="181" y="1849"/>
                  </a:lnTo>
                  <a:lnTo>
                    <a:pt x="192" y="1865"/>
                  </a:lnTo>
                  <a:lnTo>
                    <a:pt x="206" y="1881"/>
                  </a:lnTo>
                  <a:lnTo>
                    <a:pt x="221" y="1897"/>
                  </a:lnTo>
                  <a:lnTo>
                    <a:pt x="237" y="1913"/>
                  </a:lnTo>
                  <a:lnTo>
                    <a:pt x="256" y="1928"/>
                  </a:lnTo>
                  <a:lnTo>
                    <a:pt x="275" y="1942"/>
                  </a:lnTo>
                  <a:lnTo>
                    <a:pt x="296" y="1955"/>
                  </a:lnTo>
                  <a:lnTo>
                    <a:pt x="319" y="1965"/>
                  </a:lnTo>
                  <a:lnTo>
                    <a:pt x="342" y="1972"/>
                  </a:lnTo>
                  <a:lnTo>
                    <a:pt x="367" y="1977"/>
                  </a:lnTo>
                  <a:lnTo>
                    <a:pt x="387" y="1977"/>
                  </a:lnTo>
                  <a:lnTo>
                    <a:pt x="407" y="1972"/>
                  </a:lnTo>
                  <a:lnTo>
                    <a:pt x="427" y="1965"/>
                  </a:lnTo>
                  <a:lnTo>
                    <a:pt x="447" y="1955"/>
                  </a:lnTo>
                  <a:lnTo>
                    <a:pt x="468" y="1941"/>
                  </a:lnTo>
                  <a:lnTo>
                    <a:pt x="487" y="1926"/>
                  </a:lnTo>
                  <a:lnTo>
                    <a:pt x="507" y="1909"/>
                  </a:lnTo>
                  <a:lnTo>
                    <a:pt x="527" y="1889"/>
                  </a:lnTo>
                  <a:lnTo>
                    <a:pt x="546" y="1870"/>
                  </a:lnTo>
                  <a:lnTo>
                    <a:pt x="563" y="1849"/>
                  </a:lnTo>
                  <a:lnTo>
                    <a:pt x="581" y="1827"/>
                  </a:lnTo>
                  <a:lnTo>
                    <a:pt x="598" y="1806"/>
                  </a:lnTo>
                  <a:lnTo>
                    <a:pt x="613" y="1786"/>
                  </a:lnTo>
                  <a:lnTo>
                    <a:pt x="628" y="1765"/>
                  </a:lnTo>
                  <a:lnTo>
                    <a:pt x="641" y="1746"/>
                  </a:lnTo>
                  <a:lnTo>
                    <a:pt x="652" y="1729"/>
                  </a:lnTo>
                  <a:lnTo>
                    <a:pt x="672" y="1725"/>
                  </a:lnTo>
                  <a:lnTo>
                    <a:pt x="690" y="1719"/>
                  </a:lnTo>
                  <a:lnTo>
                    <a:pt x="711" y="1713"/>
                  </a:lnTo>
                  <a:lnTo>
                    <a:pt x="730" y="1707"/>
                  </a:lnTo>
                  <a:lnTo>
                    <a:pt x="751" y="1700"/>
                  </a:lnTo>
                  <a:lnTo>
                    <a:pt x="771" y="1695"/>
                  </a:lnTo>
                  <a:lnTo>
                    <a:pt x="792" y="1688"/>
                  </a:lnTo>
                  <a:lnTo>
                    <a:pt x="812" y="1682"/>
                  </a:lnTo>
                  <a:lnTo>
                    <a:pt x="832" y="1676"/>
                  </a:lnTo>
                  <a:lnTo>
                    <a:pt x="853" y="1672"/>
                  </a:lnTo>
                  <a:lnTo>
                    <a:pt x="872" y="1667"/>
                  </a:lnTo>
                  <a:lnTo>
                    <a:pt x="892" y="1663"/>
                  </a:lnTo>
                  <a:lnTo>
                    <a:pt x="910" y="1661"/>
                  </a:lnTo>
                  <a:lnTo>
                    <a:pt x="929" y="1660"/>
                  </a:lnTo>
                  <a:lnTo>
                    <a:pt x="946" y="1660"/>
                  </a:lnTo>
                  <a:lnTo>
                    <a:pt x="963" y="1661"/>
                  </a:lnTo>
                  <a:lnTo>
                    <a:pt x="999" y="1673"/>
                  </a:lnTo>
                  <a:lnTo>
                    <a:pt x="1028" y="1692"/>
                  </a:lnTo>
                  <a:lnTo>
                    <a:pt x="1049" y="1720"/>
                  </a:lnTo>
                  <a:lnTo>
                    <a:pt x="1064" y="1750"/>
                  </a:lnTo>
                  <a:lnTo>
                    <a:pt x="1073" y="1781"/>
                  </a:lnTo>
                  <a:lnTo>
                    <a:pt x="1080" y="1809"/>
                  </a:lnTo>
                  <a:lnTo>
                    <a:pt x="1082" y="1833"/>
                  </a:lnTo>
                  <a:lnTo>
                    <a:pt x="1083" y="1848"/>
                  </a:lnTo>
                  <a:lnTo>
                    <a:pt x="1082" y="1852"/>
                  </a:lnTo>
                  <a:lnTo>
                    <a:pt x="1082" y="1858"/>
                  </a:lnTo>
                  <a:lnTo>
                    <a:pt x="1083" y="1866"/>
                  </a:lnTo>
                  <a:lnTo>
                    <a:pt x="1084" y="1875"/>
                  </a:lnTo>
                  <a:lnTo>
                    <a:pt x="1087" y="1882"/>
                  </a:lnTo>
                  <a:lnTo>
                    <a:pt x="1091" y="1888"/>
                  </a:lnTo>
                  <a:lnTo>
                    <a:pt x="1096" y="1893"/>
                  </a:lnTo>
                  <a:lnTo>
                    <a:pt x="1103" y="1897"/>
                  </a:lnTo>
                  <a:lnTo>
                    <a:pt x="1108" y="1901"/>
                  </a:lnTo>
                  <a:lnTo>
                    <a:pt x="1114" y="1903"/>
                  </a:lnTo>
                  <a:lnTo>
                    <a:pt x="1118" y="1905"/>
                  </a:lnTo>
                  <a:lnTo>
                    <a:pt x="1119" y="1905"/>
                  </a:lnTo>
                  <a:lnTo>
                    <a:pt x="1146" y="1894"/>
                  </a:lnTo>
                  <a:lnTo>
                    <a:pt x="1141" y="1864"/>
                  </a:lnTo>
                  <a:lnTo>
                    <a:pt x="1142" y="1864"/>
                  </a:lnTo>
                  <a:lnTo>
                    <a:pt x="1146" y="1865"/>
                  </a:lnTo>
                  <a:lnTo>
                    <a:pt x="1152" y="1867"/>
                  </a:lnTo>
                  <a:lnTo>
                    <a:pt x="1161" y="1869"/>
                  </a:lnTo>
                  <a:lnTo>
                    <a:pt x="1172" y="1871"/>
                  </a:lnTo>
                  <a:lnTo>
                    <a:pt x="1185" y="1872"/>
                  </a:lnTo>
                  <a:lnTo>
                    <a:pt x="1198" y="1872"/>
                  </a:lnTo>
                  <a:lnTo>
                    <a:pt x="1214" y="1871"/>
                  </a:lnTo>
                  <a:lnTo>
                    <a:pt x="1231" y="1866"/>
                  </a:lnTo>
                  <a:lnTo>
                    <a:pt x="1247" y="1858"/>
                  </a:lnTo>
                  <a:lnTo>
                    <a:pt x="1261" y="1847"/>
                  </a:lnTo>
                  <a:lnTo>
                    <a:pt x="1272" y="1834"/>
                  </a:lnTo>
                  <a:lnTo>
                    <a:pt x="1279" y="1820"/>
                  </a:lnTo>
                  <a:lnTo>
                    <a:pt x="1280" y="1807"/>
                  </a:lnTo>
                  <a:lnTo>
                    <a:pt x="1277" y="1796"/>
                  </a:lnTo>
                  <a:lnTo>
                    <a:pt x="1266" y="1787"/>
                  </a:lnTo>
                  <a:lnTo>
                    <a:pt x="1253" y="1782"/>
                  </a:lnTo>
                  <a:lnTo>
                    <a:pt x="1241" y="1783"/>
                  </a:lnTo>
                  <a:lnTo>
                    <a:pt x="1231" y="1788"/>
                  </a:lnTo>
                  <a:lnTo>
                    <a:pt x="1220" y="1796"/>
                  </a:lnTo>
                  <a:lnTo>
                    <a:pt x="1210" y="1805"/>
                  </a:lnTo>
                  <a:lnTo>
                    <a:pt x="1197" y="1814"/>
                  </a:lnTo>
                  <a:lnTo>
                    <a:pt x="1183" y="1822"/>
                  </a:lnTo>
                  <a:lnTo>
                    <a:pt x="1167" y="1828"/>
                  </a:lnTo>
                  <a:lnTo>
                    <a:pt x="1156" y="1830"/>
                  </a:lnTo>
                  <a:lnTo>
                    <a:pt x="1146" y="1832"/>
                  </a:lnTo>
                  <a:lnTo>
                    <a:pt x="1138" y="1832"/>
                  </a:lnTo>
                  <a:lnTo>
                    <a:pt x="1132" y="1832"/>
                  </a:lnTo>
                  <a:lnTo>
                    <a:pt x="1127" y="1832"/>
                  </a:lnTo>
                  <a:lnTo>
                    <a:pt x="1122" y="1830"/>
                  </a:lnTo>
                  <a:lnTo>
                    <a:pt x="1119" y="1828"/>
                  </a:lnTo>
                  <a:lnTo>
                    <a:pt x="1117" y="1827"/>
                  </a:lnTo>
                  <a:lnTo>
                    <a:pt x="1119" y="1826"/>
                  </a:lnTo>
                  <a:lnTo>
                    <a:pt x="1120" y="1817"/>
                  </a:lnTo>
                  <a:lnTo>
                    <a:pt x="1121" y="1794"/>
                  </a:lnTo>
                  <a:lnTo>
                    <a:pt x="1120" y="1759"/>
                  </a:lnTo>
                  <a:lnTo>
                    <a:pt x="1118" y="1716"/>
                  </a:lnTo>
                  <a:lnTo>
                    <a:pt x="1110" y="1672"/>
                  </a:lnTo>
                  <a:lnTo>
                    <a:pt x="1095" y="1627"/>
                  </a:lnTo>
                  <a:lnTo>
                    <a:pt x="1073" y="1586"/>
                  </a:lnTo>
                  <a:lnTo>
                    <a:pt x="1040" y="1553"/>
                  </a:lnTo>
                  <a:lnTo>
                    <a:pt x="1031" y="1546"/>
                  </a:lnTo>
                  <a:lnTo>
                    <a:pt x="1021" y="1540"/>
                  </a:lnTo>
                  <a:lnTo>
                    <a:pt x="1012" y="1534"/>
                  </a:lnTo>
                  <a:lnTo>
                    <a:pt x="1000" y="1529"/>
                  </a:lnTo>
                  <a:lnTo>
                    <a:pt x="990" y="1524"/>
                  </a:lnTo>
                  <a:lnTo>
                    <a:pt x="978" y="1519"/>
                  </a:lnTo>
                  <a:lnTo>
                    <a:pt x="968" y="1516"/>
                  </a:lnTo>
                  <a:lnTo>
                    <a:pt x="956" y="1513"/>
                  </a:lnTo>
                  <a:lnTo>
                    <a:pt x="964" y="1502"/>
                  </a:lnTo>
                  <a:lnTo>
                    <a:pt x="972" y="1491"/>
                  </a:lnTo>
                  <a:lnTo>
                    <a:pt x="979" y="1478"/>
                  </a:lnTo>
                  <a:lnTo>
                    <a:pt x="984" y="1463"/>
                  </a:lnTo>
                  <a:lnTo>
                    <a:pt x="991" y="1403"/>
                  </a:lnTo>
                  <a:lnTo>
                    <a:pt x="987" y="1337"/>
                  </a:lnTo>
                  <a:lnTo>
                    <a:pt x="978" y="1278"/>
                  </a:lnTo>
                  <a:lnTo>
                    <a:pt x="969" y="1236"/>
                  </a:lnTo>
                  <a:lnTo>
                    <a:pt x="987" y="1229"/>
                  </a:lnTo>
                  <a:lnTo>
                    <a:pt x="1005" y="1223"/>
                  </a:lnTo>
                  <a:lnTo>
                    <a:pt x="1020" y="1218"/>
                  </a:lnTo>
                  <a:lnTo>
                    <a:pt x="1034" y="1212"/>
                  </a:lnTo>
                  <a:lnTo>
                    <a:pt x="1046" y="1207"/>
                  </a:lnTo>
                  <a:lnTo>
                    <a:pt x="1057" y="1203"/>
                  </a:lnTo>
                  <a:lnTo>
                    <a:pt x="1065" y="1199"/>
                  </a:lnTo>
                  <a:lnTo>
                    <a:pt x="1070" y="1197"/>
                  </a:lnTo>
                  <a:lnTo>
                    <a:pt x="1073" y="1198"/>
                  </a:lnTo>
                  <a:lnTo>
                    <a:pt x="1076" y="1198"/>
                  </a:lnTo>
                  <a:lnTo>
                    <a:pt x="1081" y="1199"/>
                  </a:lnTo>
                  <a:lnTo>
                    <a:pt x="1084" y="1200"/>
                  </a:lnTo>
                  <a:lnTo>
                    <a:pt x="1090" y="1202"/>
                  </a:lnTo>
                  <a:lnTo>
                    <a:pt x="1096" y="1202"/>
                  </a:lnTo>
                  <a:lnTo>
                    <a:pt x="1102" y="1203"/>
                  </a:lnTo>
                  <a:lnTo>
                    <a:pt x="1108" y="1204"/>
                  </a:lnTo>
                  <a:lnTo>
                    <a:pt x="1115" y="1205"/>
                  </a:lnTo>
                  <a:lnTo>
                    <a:pt x="1125" y="1207"/>
                  </a:lnTo>
                  <a:lnTo>
                    <a:pt x="1135" y="1210"/>
                  </a:lnTo>
                  <a:lnTo>
                    <a:pt x="1146" y="1213"/>
                  </a:lnTo>
                  <a:lnTo>
                    <a:pt x="1158" y="1217"/>
                  </a:lnTo>
                  <a:lnTo>
                    <a:pt x="1171" y="1220"/>
                  </a:lnTo>
                  <a:lnTo>
                    <a:pt x="1182" y="1225"/>
                  </a:lnTo>
                  <a:lnTo>
                    <a:pt x="1195" y="1228"/>
                  </a:lnTo>
                  <a:lnTo>
                    <a:pt x="1204" y="1231"/>
                  </a:lnTo>
                  <a:lnTo>
                    <a:pt x="1213" y="1234"/>
                  </a:lnTo>
                  <a:lnTo>
                    <a:pt x="1223" y="1236"/>
                  </a:lnTo>
                  <a:lnTo>
                    <a:pt x="1232" y="1240"/>
                  </a:lnTo>
                  <a:lnTo>
                    <a:pt x="1240" y="1242"/>
                  </a:lnTo>
                  <a:lnTo>
                    <a:pt x="1248" y="1244"/>
                  </a:lnTo>
                  <a:lnTo>
                    <a:pt x="1255" y="1245"/>
                  </a:lnTo>
                  <a:lnTo>
                    <a:pt x="1262" y="1248"/>
                  </a:lnTo>
                  <a:lnTo>
                    <a:pt x="1279" y="1250"/>
                  </a:lnTo>
                  <a:lnTo>
                    <a:pt x="1295" y="1249"/>
                  </a:lnTo>
                  <a:lnTo>
                    <a:pt x="1312" y="1246"/>
                  </a:lnTo>
                  <a:lnTo>
                    <a:pt x="1327" y="1242"/>
                  </a:lnTo>
                  <a:lnTo>
                    <a:pt x="1341" y="1238"/>
                  </a:lnTo>
                  <a:lnTo>
                    <a:pt x="1352" y="1234"/>
                  </a:lnTo>
                  <a:lnTo>
                    <a:pt x="1359" y="1230"/>
                  </a:lnTo>
                  <a:lnTo>
                    <a:pt x="1362" y="1229"/>
                  </a:lnTo>
                  <a:lnTo>
                    <a:pt x="1365" y="1227"/>
                  </a:lnTo>
                  <a:lnTo>
                    <a:pt x="1372" y="1228"/>
                  </a:lnTo>
                  <a:lnTo>
                    <a:pt x="1378" y="1229"/>
                  </a:lnTo>
                  <a:lnTo>
                    <a:pt x="1385" y="1231"/>
                  </a:lnTo>
                  <a:lnTo>
                    <a:pt x="1392" y="1233"/>
                  </a:lnTo>
                  <a:lnTo>
                    <a:pt x="1399" y="1235"/>
                  </a:lnTo>
                  <a:lnTo>
                    <a:pt x="1406" y="1236"/>
                  </a:lnTo>
                  <a:lnTo>
                    <a:pt x="1413" y="1238"/>
                  </a:lnTo>
                  <a:lnTo>
                    <a:pt x="1421" y="1240"/>
                  </a:lnTo>
                  <a:lnTo>
                    <a:pt x="1460" y="1249"/>
                  </a:lnTo>
                  <a:lnTo>
                    <a:pt x="1494" y="1257"/>
                  </a:lnTo>
                  <a:lnTo>
                    <a:pt x="1526" y="1264"/>
                  </a:lnTo>
                  <a:lnTo>
                    <a:pt x="1553" y="1271"/>
                  </a:lnTo>
                  <a:lnTo>
                    <a:pt x="1577" y="1276"/>
                  </a:lnTo>
                  <a:lnTo>
                    <a:pt x="1599" y="1281"/>
                  </a:lnTo>
                  <a:lnTo>
                    <a:pt x="1618" y="1284"/>
                  </a:lnTo>
                  <a:lnTo>
                    <a:pt x="1634" y="1288"/>
                  </a:lnTo>
                  <a:lnTo>
                    <a:pt x="1647" y="1290"/>
                  </a:lnTo>
                  <a:lnTo>
                    <a:pt x="1657" y="1293"/>
                  </a:lnTo>
                  <a:lnTo>
                    <a:pt x="1666" y="1295"/>
                  </a:lnTo>
                  <a:lnTo>
                    <a:pt x="1673" y="1296"/>
                  </a:lnTo>
                  <a:lnTo>
                    <a:pt x="1678" y="1297"/>
                  </a:lnTo>
                  <a:lnTo>
                    <a:pt x="1681" y="1297"/>
                  </a:lnTo>
                  <a:lnTo>
                    <a:pt x="1683" y="1298"/>
                  </a:lnTo>
                  <a:lnTo>
                    <a:pt x="1685" y="1298"/>
                  </a:lnTo>
                  <a:lnTo>
                    <a:pt x="1689" y="1298"/>
                  </a:lnTo>
                  <a:lnTo>
                    <a:pt x="1988" y="1120"/>
                  </a:lnTo>
                  <a:lnTo>
                    <a:pt x="1932" y="1107"/>
                  </a:lnTo>
                  <a:lnTo>
                    <a:pt x="1988" y="1074"/>
                  </a:lnTo>
                  <a:lnTo>
                    <a:pt x="1935" y="1064"/>
                  </a:lnTo>
                  <a:lnTo>
                    <a:pt x="1992" y="1030"/>
                  </a:lnTo>
                  <a:lnTo>
                    <a:pt x="1870" y="1005"/>
                  </a:lnTo>
                  <a:lnTo>
                    <a:pt x="1951" y="957"/>
                  </a:lnTo>
                  <a:lnTo>
                    <a:pt x="1892" y="948"/>
                  </a:lnTo>
                  <a:lnTo>
                    <a:pt x="1989" y="891"/>
                  </a:lnTo>
                  <a:lnTo>
                    <a:pt x="1930" y="886"/>
                  </a:lnTo>
                  <a:lnTo>
                    <a:pt x="2012" y="836"/>
                  </a:lnTo>
                  <a:lnTo>
                    <a:pt x="1881" y="8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8421688" y="4700588"/>
              <a:ext cx="547688" cy="107950"/>
            </a:xfrm>
            <a:custGeom>
              <a:avLst/>
              <a:gdLst>
                <a:gd name="T0" fmla="*/ 463 w 689"/>
                <a:gd name="T1" fmla="*/ 136 h 136"/>
                <a:gd name="T2" fmla="*/ 455 w 689"/>
                <a:gd name="T3" fmla="*/ 135 h 136"/>
                <a:gd name="T4" fmla="*/ 441 w 689"/>
                <a:gd name="T5" fmla="*/ 133 h 136"/>
                <a:gd name="T6" fmla="*/ 422 w 689"/>
                <a:gd name="T7" fmla="*/ 128 h 136"/>
                <a:gd name="T8" fmla="*/ 396 w 689"/>
                <a:gd name="T9" fmla="*/ 124 h 136"/>
                <a:gd name="T10" fmla="*/ 363 w 689"/>
                <a:gd name="T11" fmla="*/ 116 h 136"/>
                <a:gd name="T12" fmla="*/ 320 w 689"/>
                <a:gd name="T13" fmla="*/ 106 h 136"/>
                <a:gd name="T14" fmla="*/ 268 w 689"/>
                <a:gd name="T15" fmla="*/ 95 h 136"/>
                <a:gd name="T16" fmla="*/ 207 w 689"/>
                <a:gd name="T17" fmla="*/ 80 h 136"/>
                <a:gd name="T18" fmla="*/ 160 w 689"/>
                <a:gd name="T19" fmla="*/ 68 h 136"/>
                <a:gd name="T20" fmla="*/ 120 w 689"/>
                <a:gd name="T21" fmla="*/ 59 h 136"/>
                <a:gd name="T22" fmla="*/ 86 w 689"/>
                <a:gd name="T23" fmla="*/ 50 h 136"/>
                <a:gd name="T24" fmla="*/ 59 w 689"/>
                <a:gd name="T25" fmla="*/ 43 h 136"/>
                <a:gd name="T26" fmla="*/ 38 w 689"/>
                <a:gd name="T27" fmla="*/ 37 h 136"/>
                <a:gd name="T28" fmla="*/ 21 w 689"/>
                <a:gd name="T29" fmla="*/ 33 h 136"/>
                <a:gd name="T30" fmla="*/ 8 w 689"/>
                <a:gd name="T31" fmla="*/ 29 h 136"/>
                <a:gd name="T32" fmla="*/ 0 w 689"/>
                <a:gd name="T33" fmla="*/ 27 h 136"/>
                <a:gd name="T34" fmla="*/ 2 w 689"/>
                <a:gd name="T35" fmla="*/ 19 h 136"/>
                <a:gd name="T36" fmla="*/ 5 w 689"/>
                <a:gd name="T37" fmla="*/ 12 h 136"/>
                <a:gd name="T38" fmla="*/ 17 w 689"/>
                <a:gd name="T39" fmla="*/ 15 h 136"/>
                <a:gd name="T40" fmla="*/ 32 w 689"/>
                <a:gd name="T41" fmla="*/ 20 h 136"/>
                <a:gd name="T42" fmla="*/ 51 w 689"/>
                <a:gd name="T43" fmla="*/ 25 h 136"/>
                <a:gd name="T44" fmla="*/ 73 w 689"/>
                <a:gd name="T45" fmla="*/ 30 h 136"/>
                <a:gd name="T46" fmla="*/ 99 w 689"/>
                <a:gd name="T47" fmla="*/ 37 h 136"/>
                <a:gd name="T48" fmla="*/ 130 w 689"/>
                <a:gd name="T49" fmla="*/ 45 h 136"/>
                <a:gd name="T50" fmla="*/ 166 w 689"/>
                <a:gd name="T51" fmla="*/ 55 h 136"/>
                <a:gd name="T52" fmla="*/ 206 w 689"/>
                <a:gd name="T53" fmla="*/ 64 h 136"/>
                <a:gd name="T54" fmla="*/ 280 w 689"/>
                <a:gd name="T55" fmla="*/ 81 h 136"/>
                <a:gd name="T56" fmla="*/ 339 w 689"/>
                <a:gd name="T57" fmla="*/ 94 h 136"/>
                <a:gd name="T58" fmla="*/ 385 w 689"/>
                <a:gd name="T59" fmla="*/ 104 h 136"/>
                <a:gd name="T60" fmla="*/ 419 w 689"/>
                <a:gd name="T61" fmla="*/ 111 h 136"/>
                <a:gd name="T62" fmla="*/ 444 w 689"/>
                <a:gd name="T63" fmla="*/ 117 h 136"/>
                <a:gd name="T64" fmla="*/ 460 w 689"/>
                <a:gd name="T65" fmla="*/ 119 h 136"/>
                <a:gd name="T66" fmla="*/ 468 w 689"/>
                <a:gd name="T67" fmla="*/ 121 h 136"/>
                <a:gd name="T68" fmla="*/ 471 w 689"/>
                <a:gd name="T69" fmla="*/ 121 h 136"/>
                <a:gd name="T70" fmla="*/ 680 w 689"/>
                <a:gd name="T7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" h="136">
                  <a:moveTo>
                    <a:pt x="689" y="2"/>
                  </a:moveTo>
                  <a:lnTo>
                    <a:pt x="463" y="136"/>
                  </a:lnTo>
                  <a:lnTo>
                    <a:pt x="460" y="136"/>
                  </a:lnTo>
                  <a:lnTo>
                    <a:pt x="455" y="135"/>
                  </a:lnTo>
                  <a:lnTo>
                    <a:pt x="449" y="134"/>
                  </a:lnTo>
                  <a:lnTo>
                    <a:pt x="441" y="133"/>
                  </a:lnTo>
                  <a:lnTo>
                    <a:pt x="433" y="131"/>
                  </a:lnTo>
                  <a:lnTo>
                    <a:pt x="422" y="128"/>
                  </a:lnTo>
                  <a:lnTo>
                    <a:pt x="410" y="126"/>
                  </a:lnTo>
                  <a:lnTo>
                    <a:pt x="396" y="124"/>
                  </a:lnTo>
                  <a:lnTo>
                    <a:pt x="380" y="120"/>
                  </a:lnTo>
                  <a:lnTo>
                    <a:pt x="363" y="116"/>
                  </a:lnTo>
                  <a:lnTo>
                    <a:pt x="342" y="111"/>
                  </a:lnTo>
                  <a:lnTo>
                    <a:pt x="320" y="106"/>
                  </a:lnTo>
                  <a:lnTo>
                    <a:pt x="296" y="101"/>
                  </a:lnTo>
                  <a:lnTo>
                    <a:pt x="268" y="95"/>
                  </a:lnTo>
                  <a:lnTo>
                    <a:pt x="240" y="88"/>
                  </a:lnTo>
                  <a:lnTo>
                    <a:pt x="207" y="80"/>
                  </a:lnTo>
                  <a:lnTo>
                    <a:pt x="183" y="74"/>
                  </a:lnTo>
                  <a:lnTo>
                    <a:pt x="160" y="68"/>
                  </a:lnTo>
                  <a:lnTo>
                    <a:pt x="139" y="64"/>
                  </a:lnTo>
                  <a:lnTo>
                    <a:pt x="120" y="59"/>
                  </a:lnTo>
                  <a:lnTo>
                    <a:pt x="102" y="55"/>
                  </a:lnTo>
                  <a:lnTo>
                    <a:pt x="86" y="50"/>
                  </a:lnTo>
                  <a:lnTo>
                    <a:pt x="73" y="47"/>
                  </a:lnTo>
                  <a:lnTo>
                    <a:pt x="59" y="43"/>
                  </a:lnTo>
                  <a:lnTo>
                    <a:pt x="47" y="41"/>
                  </a:lnTo>
                  <a:lnTo>
                    <a:pt x="38" y="37"/>
                  </a:lnTo>
                  <a:lnTo>
                    <a:pt x="29" y="35"/>
                  </a:lnTo>
                  <a:lnTo>
                    <a:pt x="21" y="33"/>
                  </a:lnTo>
                  <a:lnTo>
                    <a:pt x="14" y="32"/>
                  </a:lnTo>
                  <a:lnTo>
                    <a:pt x="8" y="29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10" y="14"/>
                  </a:lnTo>
                  <a:lnTo>
                    <a:pt x="17" y="15"/>
                  </a:lnTo>
                  <a:lnTo>
                    <a:pt x="24" y="18"/>
                  </a:lnTo>
                  <a:lnTo>
                    <a:pt x="32" y="20"/>
                  </a:lnTo>
                  <a:lnTo>
                    <a:pt x="40" y="22"/>
                  </a:lnTo>
                  <a:lnTo>
                    <a:pt x="51" y="25"/>
                  </a:lnTo>
                  <a:lnTo>
                    <a:pt x="61" y="28"/>
                  </a:lnTo>
                  <a:lnTo>
                    <a:pt x="73" y="30"/>
                  </a:lnTo>
                  <a:lnTo>
                    <a:pt x="85" y="34"/>
                  </a:lnTo>
                  <a:lnTo>
                    <a:pt x="99" y="37"/>
                  </a:lnTo>
                  <a:lnTo>
                    <a:pt x="114" y="42"/>
                  </a:lnTo>
                  <a:lnTo>
                    <a:pt x="130" y="45"/>
                  </a:lnTo>
                  <a:lnTo>
                    <a:pt x="146" y="50"/>
                  </a:lnTo>
                  <a:lnTo>
                    <a:pt x="166" y="55"/>
                  </a:lnTo>
                  <a:lnTo>
                    <a:pt x="185" y="59"/>
                  </a:lnTo>
                  <a:lnTo>
                    <a:pt x="206" y="64"/>
                  </a:lnTo>
                  <a:lnTo>
                    <a:pt x="245" y="73"/>
                  </a:lnTo>
                  <a:lnTo>
                    <a:pt x="280" y="81"/>
                  </a:lnTo>
                  <a:lnTo>
                    <a:pt x="311" y="88"/>
                  </a:lnTo>
                  <a:lnTo>
                    <a:pt x="339" y="94"/>
                  </a:lnTo>
                  <a:lnTo>
                    <a:pt x="364" y="100"/>
                  </a:lnTo>
                  <a:lnTo>
                    <a:pt x="385" y="104"/>
                  </a:lnTo>
                  <a:lnTo>
                    <a:pt x="403" y="109"/>
                  </a:lnTo>
                  <a:lnTo>
                    <a:pt x="419" y="111"/>
                  </a:lnTo>
                  <a:lnTo>
                    <a:pt x="433" y="115"/>
                  </a:lnTo>
                  <a:lnTo>
                    <a:pt x="444" y="117"/>
                  </a:lnTo>
                  <a:lnTo>
                    <a:pt x="453" y="118"/>
                  </a:lnTo>
                  <a:lnTo>
                    <a:pt x="460" y="119"/>
                  </a:lnTo>
                  <a:lnTo>
                    <a:pt x="464" y="120"/>
                  </a:lnTo>
                  <a:lnTo>
                    <a:pt x="468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6" y="123"/>
                  </a:lnTo>
                  <a:lnTo>
                    <a:pt x="680" y="0"/>
                  </a:lnTo>
                  <a:lnTo>
                    <a:pt x="68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8054976" y="4546601"/>
              <a:ext cx="122238" cy="184150"/>
            </a:xfrm>
            <a:custGeom>
              <a:avLst/>
              <a:gdLst>
                <a:gd name="T0" fmla="*/ 78 w 152"/>
                <a:gd name="T1" fmla="*/ 230 h 231"/>
                <a:gd name="T2" fmla="*/ 76 w 152"/>
                <a:gd name="T3" fmla="*/ 223 h 231"/>
                <a:gd name="T4" fmla="*/ 73 w 152"/>
                <a:gd name="T5" fmla="*/ 214 h 231"/>
                <a:gd name="T6" fmla="*/ 69 w 152"/>
                <a:gd name="T7" fmla="*/ 204 h 231"/>
                <a:gd name="T8" fmla="*/ 65 w 152"/>
                <a:gd name="T9" fmla="*/ 192 h 231"/>
                <a:gd name="T10" fmla="*/ 60 w 152"/>
                <a:gd name="T11" fmla="*/ 180 h 231"/>
                <a:gd name="T12" fmla="*/ 54 w 152"/>
                <a:gd name="T13" fmla="*/ 167 h 231"/>
                <a:gd name="T14" fmla="*/ 50 w 152"/>
                <a:gd name="T15" fmla="*/ 153 h 231"/>
                <a:gd name="T16" fmla="*/ 44 w 152"/>
                <a:gd name="T17" fmla="*/ 140 h 231"/>
                <a:gd name="T18" fmla="*/ 37 w 152"/>
                <a:gd name="T19" fmla="*/ 127 h 231"/>
                <a:gd name="T20" fmla="*/ 31 w 152"/>
                <a:gd name="T21" fmla="*/ 113 h 231"/>
                <a:gd name="T22" fmla="*/ 24 w 152"/>
                <a:gd name="T23" fmla="*/ 100 h 231"/>
                <a:gd name="T24" fmla="*/ 18 w 152"/>
                <a:gd name="T25" fmla="*/ 89 h 231"/>
                <a:gd name="T26" fmla="*/ 13 w 152"/>
                <a:gd name="T27" fmla="*/ 78 h 231"/>
                <a:gd name="T28" fmla="*/ 7 w 152"/>
                <a:gd name="T29" fmla="*/ 69 h 231"/>
                <a:gd name="T30" fmla="*/ 3 w 152"/>
                <a:gd name="T31" fmla="*/ 62 h 231"/>
                <a:gd name="T32" fmla="*/ 0 w 152"/>
                <a:gd name="T33" fmla="*/ 56 h 231"/>
                <a:gd name="T34" fmla="*/ 8 w 152"/>
                <a:gd name="T35" fmla="*/ 0 h 231"/>
                <a:gd name="T36" fmla="*/ 18 w 152"/>
                <a:gd name="T37" fmla="*/ 12 h 231"/>
                <a:gd name="T38" fmla="*/ 30 w 152"/>
                <a:gd name="T39" fmla="*/ 27 h 231"/>
                <a:gd name="T40" fmla="*/ 43 w 152"/>
                <a:gd name="T41" fmla="*/ 45 h 231"/>
                <a:gd name="T42" fmla="*/ 56 w 152"/>
                <a:gd name="T43" fmla="*/ 63 h 231"/>
                <a:gd name="T44" fmla="*/ 70 w 152"/>
                <a:gd name="T45" fmla="*/ 82 h 231"/>
                <a:gd name="T46" fmla="*/ 83 w 152"/>
                <a:gd name="T47" fmla="*/ 99 h 231"/>
                <a:gd name="T48" fmla="*/ 96 w 152"/>
                <a:gd name="T49" fmla="*/ 117 h 231"/>
                <a:gd name="T50" fmla="*/ 106 w 152"/>
                <a:gd name="T51" fmla="*/ 133 h 231"/>
                <a:gd name="T52" fmla="*/ 112 w 152"/>
                <a:gd name="T53" fmla="*/ 145 h 231"/>
                <a:gd name="T54" fmla="*/ 119 w 152"/>
                <a:gd name="T55" fmla="*/ 156 h 231"/>
                <a:gd name="T56" fmla="*/ 126 w 152"/>
                <a:gd name="T57" fmla="*/ 170 h 231"/>
                <a:gd name="T58" fmla="*/ 131 w 152"/>
                <a:gd name="T59" fmla="*/ 183 h 231"/>
                <a:gd name="T60" fmla="*/ 138 w 152"/>
                <a:gd name="T61" fmla="*/ 197 h 231"/>
                <a:gd name="T62" fmla="*/ 143 w 152"/>
                <a:gd name="T63" fmla="*/ 209 h 231"/>
                <a:gd name="T64" fmla="*/ 149 w 152"/>
                <a:gd name="T65" fmla="*/ 221 h 231"/>
                <a:gd name="T66" fmla="*/ 152 w 152"/>
                <a:gd name="T67" fmla="*/ 230 h 231"/>
                <a:gd name="T68" fmla="*/ 143 w 152"/>
                <a:gd name="T69" fmla="*/ 230 h 231"/>
                <a:gd name="T70" fmla="*/ 135 w 152"/>
                <a:gd name="T71" fmla="*/ 231 h 231"/>
                <a:gd name="T72" fmla="*/ 126 w 152"/>
                <a:gd name="T73" fmla="*/ 231 h 231"/>
                <a:gd name="T74" fmla="*/ 116 w 152"/>
                <a:gd name="T75" fmla="*/ 231 h 231"/>
                <a:gd name="T76" fmla="*/ 107 w 152"/>
                <a:gd name="T77" fmla="*/ 231 h 231"/>
                <a:gd name="T78" fmla="*/ 97 w 152"/>
                <a:gd name="T79" fmla="*/ 231 h 231"/>
                <a:gd name="T80" fmla="*/ 88 w 152"/>
                <a:gd name="T81" fmla="*/ 230 h 231"/>
                <a:gd name="T82" fmla="*/ 78 w 152"/>
                <a:gd name="T83" fmla="*/ 2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2" h="231">
                  <a:moveTo>
                    <a:pt x="78" y="230"/>
                  </a:moveTo>
                  <a:lnTo>
                    <a:pt x="76" y="223"/>
                  </a:lnTo>
                  <a:lnTo>
                    <a:pt x="73" y="214"/>
                  </a:lnTo>
                  <a:lnTo>
                    <a:pt x="69" y="204"/>
                  </a:lnTo>
                  <a:lnTo>
                    <a:pt x="65" y="192"/>
                  </a:lnTo>
                  <a:lnTo>
                    <a:pt x="60" y="180"/>
                  </a:lnTo>
                  <a:lnTo>
                    <a:pt x="54" y="167"/>
                  </a:lnTo>
                  <a:lnTo>
                    <a:pt x="50" y="153"/>
                  </a:lnTo>
                  <a:lnTo>
                    <a:pt x="44" y="140"/>
                  </a:lnTo>
                  <a:lnTo>
                    <a:pt x="37" y="127"/>
                  </a:lnTo>
                  <a:lnTo>
                    <a:pt x="31" y="113"/>
                  </a:lnTo>
                  <a:lnTo>
                    <a:pt x="24" y="100"/>
                  </a:lnTo>
                  <a:lnTo>
                    <a:pt x="18" y="89"/>
                  </a:lnTo>
                  <a:lnTo>
                    <a:pt x="13" y="78"/>
                  </a:lnTo>
                  <a:lnTo>
                    <a:pt x="7" y="69"/>
                  </a:lnTo>
                  <a:lnTo>
                    <a:pt x="3" y="62"/>
                  </a:lnTo>
                  <a:lnTo>
                    <a:pt x="0" y="56"/>
                  </a:lnTo>
                  <a:lnTo>
                    <a:pt x="8" y="0"/>
                  </a:lnTo>
                  <a:lnTo>
                    <a:pt x="18" y="12"/>
                  </a:lnTo>
                  <a:lnTo>
                    <a:pt x="30" y="27"/>
                  </a:lnTo>
                  <a:lnTo>
                    <a:pt x="43" y="45"/>
                  </a:lnTo>
                  <a:lnTo>
                    <a:pt x="56" y="63"/>
                  </a:lnTo>
                  <a:lnTo>
                    <a:pt x="70" y="82"/>
                  </a:lnTo>
                  <a:lnTo>
                    <a:pt x="83" y="99"/>
                  </a:lnTo>
                  <a:lnTo>
                    <a:pt x="96" y="117"/>
                  </a:lnTo>
                  <a:lnTo>
                    <a:pt x="106" y="133"/>
                  </a:lnTo>
                  <a:lnTo>
                    <a:pt x="112" y="145"/>
                  </a:lnTo>
                  <a:lnTo>
                    <a:pt x="119" y="156"/>
                  </a:lnTo>
                  <a:lnTo>
                    <a:pt x="126" y="170"/>
                  </a:lnTo>
                  <a:lnTo>
                    <a:pt x="131" y="183"/>
                  </a:lnTo>
                  <a:lnTo>
                    <a:pt x="138" y="197"/>
                  </a:lnTo>
                  <a:lnTo>
                    <a:pt x="143" y="209"/>
                  </a:lnTo>
                  <a:lnTo>
                    <a:pt x="149" y="221"/>
                  </a:lnTo>
                  <a:lnTo>
                    <a:pt x="152" y="230"/>
                  </a:lnTo>
                  <a:lnTo>
                    <a:pt x="143" y="230"/>
                  </a:lnTo>
                  <a:lnTo>
                    <a:pt x="135" y="231"/>
                  </a:lnTo>
                  <a:lnTo>
                    <a:pt x="126" y="231"/>
                  </a:lnTo>
                  <a:lnTo>
                    <a:pt x="116" y="231"/>
                  </a:lnTo>
                  <a:lnTo>
                    <a:pt x="107" y="231"/>
                  </a:lnTo>
                  <a:lnTo>
                    <a:pt x="97" y="231"/>
                  </a:lnTo>
                  <a:lnTo>
                    <a:pt x="88" y="230"/>
                  </a:lnTo>
                  <a:lnTo>
                    <a:pt x="78" y="23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7734301" y="4522788"/>
              <a:ext cx="307975" cy="58738"/>
            </a:xfrm>
            <a:custGeom>
              <a:avLst/>
              <a:gdLst>
                <a:gd name="T0" fmla="*/ 2 w 389"/>
                <a:gd name="T1" fmla="*/ 68 h 74"/>
                <a:gd name="T2" fmla="*/ 0 w 389"/>
                <a:gd name="T3" fmla="*/ 41 h 74"/>
                <a:gd name="T4" fmla="*/ 389 w 389"/>
                <a:gd name="T5" fmla="*/ 0 h 74"/>
                <a:gd name="T6" fmla="*/ 378 w 389"/>
                <a:gd name="T7" fmla="*/ 74 h 74"/>
                <a:gd name="T8" fmla="*/ 2 w 389"/>
                <a:gd name="T9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74">
                  <a:moveTo>
                    <a:pt x="2" y="68"/>
                  </a:moveTo>
                  <a:lnTo>
                    <a:pt x="0" y="41"/>
                  </a:lnTo>
                  <a:lnTo>
                    <a:pt x="389" y="0"/>
                  </a:lnTo>
                  <a:lnTo>
                    <a:pt x="378" y="74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8423276" y="4651376"/>
              <a:ext cx="550863" cy="122238"/>
            </a:xfrm>
            <a:custGeom>
              <a:avLst/>
              <a:gdLst>
                <a:gd name="T0" fmla="*/ 469 w 695"/>
                <a:gd name="T1" fmla="*/ 155 h 155"/>
                <a:gd name="T2" fmla="*/ 461 w 695"/>
                <a:gd name="T3" fmla="*/ 153 h 155"/>
                <a:gd name="T4" fmla="*/ 447 w 695"/>
                <a:gd name="T5" fmla="*/ 150 h 155"/>
                <a:gd name="T6" fmla="*/ 428 w 695"/>
                <a:gd name="T7" fmla="*/ 147 h 155"/>
                <a:gd name="T8" fmla="*/ 401 w 695"/>
                <a:gd name="T9" fmla="*/ 141 h 155"/>
                <a:gd name="T10" fmla="*/ 368 w 695"/>
                <a:gd name="T11" fmla="*/ 133 h 155"/>
                <a:gd name="T12" fmla="*/ 325 w 695"/>
                <a:gd name="T13" fmla="*/ 124 h 155"/>
                <a:gd name="T14" fmla="*/ 274 w 695"/>
                <a:gd name="T15" fmla="*/ 112 h 155"/>
                <a:gd name="T16" fmla="*/ 212 w 695"/>
                <a:gd name="T17" fmla="*/ 97 h 155"/>
                <a:gd name="T18" fmla="*/ 166 w 695"/>
                <a:gd name="T19" fmla="*/ 87 h 155"/>
                <a:gd name="T20" fmla="*/ 127 w 695"/>
                <a:gd name="T21" fmla="*/ 76 h 155"/>
                <a:gd name="T22" fmla="*/ 95 w 695"/>
                <a:gd name="T23" fmla="*/ 68 h 155"/>
                <a:gd name="T24" fmla="*/ 67 w 695"/>
                <a:gd name="T25" fmla="*/ 61 h 155"/>
                <a:gd name="T26" fmla="*/ 45 w 695"/>
                <a:gd name="T27" fmla="*/ 56 h 155"/>
                <a:gd name="T28" fmla="*/ 29 w 695"/>
                <a:gd name="T29" fmla="*/ 51 h 155"/>
                <a:gd name="T30" fmla="*/ 16 w 695"/>
                <a:gd name="T31" fmla="*/ 48 h 155"/>
                <a:gd name="T32" fmla="*/ 7 w 695"/>
                <a:gd name="T33" fmla="*/ 44 h 155"/>
                <a:gd name="T34" fmla="*/ 6 w 695"/>
                <a:gd name="T35" fmla="*/ 29 h 155"/>
                <a:gd name="T36" fmla="*/ 0 w 695"/>
                <a:gd name="T37" fmla="*/ 14 h 155"/>
                <a:gd name="T38" fmla="*/ 32 w 695"/>
                <a:gd name="T39" fmla="*/ 22 h 155"/>
                <a:gd name="T40" fmla="*/ 70 w 695"/>
                <a:gd name="T41" fmla="*/ 31 h 155"/>
                <a:gd name="T42" fmla="*/ 113 w 695"/>
                <a:gd name="T43" fmla="*/ 42 h 155"/>
                <a:gd name="T44" fmla="*/ 160 w 695"/>
                <a:gd name="T45" fmla="*/ 53 h 155"/>
                <a:gd name="T46" fmla="*/ 234 w 695"/>
                <a:gd name="T47" fmla="*/ 71 h 155"/>
                <a:gd name="T48" fmla="*/ 293 w 695"/>
                <a:gd name="T49" fmla="*/ 84 h 155"/>
                <a:gd name="T50" fmla="*/ 339 w 695"/>
                <a:gd name="T51" fmla="*/ 95 h 155"/>
                <a:gd name="T52" fmla="*/ 373 w 695"/>
                <a:gd name="T53" fmla="*/ 102 h 155"/>
                <a:gd name="T54" fmla="*/ 398 w 695"/>
                <a:gd name="T55" fmla="*/ 107 h 155"/>
                <a:gd name="T56" fmla="*/ 413 w 695"/>
                <a:gd name="T57" fmla="*/ 110 h 155"/>
                <a:gd name="T58" fmla="*/ 422 w 695"/>
                <a:gd name="T59" fmla="*/ 112 h 155"/>
                <a:gd name="T60" fmla="*/ 424 w 695"/>
                <a:gd name="T61" fmla="*/ 112 h 155"/>
                <a:gd name="T62" fmla="*/ 617 w 695"/>
                <a:gd name="T63" fmla="*/ 0 h 155"/>
                <a:gd name="T64" fmla="*/ 695 w 695"/>
                <a:gd name="T65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5" h="155">
                  <a:moveTo>
                    <a:pt x="695" y="19"/>
                  </a:moveTo>
                  <a:lnTo>
                    <a:pt x="469" y="155"/>
                  </a:lnTo>
                  <a:lnTo>
                    <a:pt x="466" y="153"/>
                  </a:lnTo>
                  <a:lnTo>
                    <a:pt x="461" y="153"/>
                  </a:lnTo>
                  <a:lnTo>
                    <a:pt x="455" y="151"/>
                  </a:lnTo>
                  <a:lnTo>
                    <a:pt x="447" y="150"/>
                  </a:lnTo>
                  <a:lnTo>
                    <a:pt x="438" y="149"/>
                  </a:lnTo>
                  <a:lnTo>
                    <a:pt x="428" y="147"/>
                  </a:lnTo>
                  <a:lnTo>
                    <a:pt x="416" y="143"/>
                  </a:lnTo>
                  <a:lnTo>
                    <a:pt x="401" y="141"/>
                  </a:lnTo>
                  <a:lnTo>
                    <a:pt x="386" y="137"/>
                  </a:lnTo>
                  <a:lnTo>
                    <a:pt x="368" y="133"/>
                  </a:lnTo>
                  <a:lnTo>
                    <a:pt x="348" y="128"/>
                  </a:lnTo>
                  <a:lnTo>
                    <a:pt x="325" y="124"/>
                  </a:lnTo>
                  <a:lnTo>
                    <a:pt x="301" y="118"/>
                  </a:lnTo>
                  <a:lnTo>
                    <a:pt x="274" y="112"/>
                  </a:lnTo>
                  <a:lnTo>
                    <a:pt x="244" y="105"/>
                  </a:lnTo>
                  <a:lnTo>
                    <a:pt x="212" y="97"/>
                  </a:lnTo>
                  <a:lnTo>
                    <a:pt x="188" y="91"/>
                  </a:lnTo>
                  <a:lnTo>
                    <a:pt x="166" y="87"/>
                  </a:lnTo>
                  <a:lnTo>
                    <a:pt x="145" y="81"/>
                  </a:lnTo>
                  <a:lnTo>
                    <a:pt x="127" y="76"/>
                  </a:lnTo>
                  <a:lnTo>
                    <a:pt x="110" y="73"/>
                  </a:lnTo>
                  <a:lnTo>
                    <a:pt x="95" y="68"/>
                  </a:lnTo>
                  <a:lnTo>
                    <a:pt x="80" y="65"/>
                  </a:lnTo>
                  <a:lnTo>
                    <a:pt x="67" y="61"/>
                  </a:lnTo>
                  <a:lnTo>
                    <a:pt x="55" y="58"/>
                  </a:lnTo>
                  <a:lnTo>
                    <a:pt x="45" y="56"/>
                  </a:lnTo>
                  <a:lnTo>
                    <a:pt x="37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8"/>
                  </a:lnTo>
                  <a:lnTo>
                    <a:pt x="12" y="45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6" y="29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16" y="18"/>
                  </a:lnTo>
                  <a:lnTo>
                    <a:pt x="32" y="22"/>
                  </a:lnTo>
                  <a:lnTo>
                    <a:pt x="51" y="27"/>
                  </a:lnTo>
                  <a:lnTo>
                    <a:pt x="70" y="31"/>
                  </a:lnTo>
                  <a:lnTo>
                    <a:pt x="91" y="36"/>
                  </a:lnTo>
                  <a:lnTo>
                    <a:pt x="113" y="42"/>
                  </a:lnTo>
                  <a:lnTo>
                    <a:pt x="136" y="48"/>
                  </a:lnTo>
                  <a:lnTo>
                    <a:pt x="160" y="53"/>
                  </a:lnTo>
                  <a:lnTo>
                    <a:pt x="199" y="62"/>
                  </a:lnTo>
                  <a:lnTo>
                    <a:pt x="234" y="71"/>
                  </a:lnTo>
                  <a:lnTo>
                    <a:pt x="265" y="77"/>
                  </a:lnTo>
                  <a:lnTo>
                    <a:pt x="293" y="84"/>
                  </a:lnTo>
                  <a:lnTo>
                    <a:pt x="318" y="90"/>
                  </a:lnTo>
                  <a:lnTo>
                    <a:pt x="339" y="95"/>
                  </a:lnTo>
                  <a:lnTo>
                    <a:pt x="357" y="98"/>
                  </a:lnTo>
                  <a:lnTo>
                    <a:pt x="373" y="102"/>
                  </a:lnTo>
                  <a:lnTo>
                    <a:pt x="386" y="105"/>
                  </a:lnTo>
                  <a:lnTo>
                    <a:pt x="398" y="107"/>
                  </a:lnTo>
                  <a:lnTo>
                    <a:pt x="407" y="109"/>
                  </a:lnTo>
                  <a:lnTo>
                    <a:pt x="413" y="110"/>
                  </a:lnTo>
                  <a:lnTo>
                    <a:pt x="418" y="111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30" y="112"/>
                  </a:lnTo>
                  <a:lnTo>
                    <a:pt x="617" y="0"/>
                  </a:lnTo>
                  <a:lnTo>
                    <a:pt x="617" y="3"/>
                  </a:lnTo>
                  <a:lnTo>
                    <a:pt x="69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8370888" y="4608513"/>
              <a:ext cx="565150" cy="107950"/>
            </a:xfrm>
            <a:custGeom>
              <a:avLst/>
              <a:gdLst>
                <a:gd name="T0" fmla="*/ 490 w 714"/>
                <a:gd name="T1" fmla="*/ 136 h 136"/>
                <a:gd name="T2" fmla="*/ 482 w 714"/>
                <a:gd name="T3" fmla="*/ 135 h 136"/>
                <a:gd name="T4" fmla="*/ 468 w 714"/>
                <a:gd name="T5" fmla="*/ 133 h 136"/>
                <a:gd name="T6" fmla="*/ 449 w 714"/>
                <a:gd name="T7" fmla="*/ 128 h 136"/>
                <a:gd name="T8" fmla="*/ 422 w 714"/>
                <a:gd name="T9" fmla="*/ 122 h 136"/>
                <a:gd name="T10" fmla="*/ 389 w 714"/>
                <a:gd name="T11" fmla="*/ 115 h 136"/>
                <a:gd name="T12" fmla="*/ 346 w 714"/>
                <a:gd name="T13" fmla="*/ 106 h 136"/>
                <a:gd name="T14" fmla="*/ 295 w 714"/>
                <a:gd name="T15" fmla="*/ 93 h 136"/>
                <a:gd name="T16" fmla="*/ 233 w 714"/>
                <a:gd name="T17" fmla="*/ 80 h 136"/>
                <a:gd name="T18" fmla="*/ 191 w 714"/>
                <a:gd name="T19" fmla="*/ 69 h 136"/>
                <a:gd name="T20" fmla="*/ 151 w 714"/>
                <a:gd name="T21" fmla="*/ 60 h 136"/>
                <a:gd name="T22" fmla="*/ 118 w 714"/>
                <a:gd name="T23" fmla="*/ 52 h 136"/>
                <a:gd name="T24" fmla="*/ 87 w 714"/>
                <a:gd name="T25" fmla="*/ 44 h 136"/>
                <a:gd name="T26" fmla="*/ 60 w 714"/>
                <a:gd name="T27" fmla="*/ 37 h 136"/>
                <a:gd name="T28" fmla="*/ 37 w 714"/>
                <a:gd name="T29" fmla="*/ 31 h 136"/>
                <a:gd name="T30" fmla="*/ 17 w 714"/>
                <a:gd name="T31" fmla="*/ 27 h 136"/>
                <a:gd name="T32" fmla="*/ 0 w 714"/>
                <a:gd name="T33" fmla="*/ 22 h 136"/>
                <a:gd name="T34" fmla="*/ 79 w 714"/>
                <a:gd name="T35" fmla="*/ 2 h 136"/>
                <a:gd name="T36" fmla="*/ 97 w 714"/>
                <a:gd name="T37" fmla="*/ 6 h 136"/>
                <a:gd name="T38" fmla="*/ 118 w 714"/>
                <a:gd name="T39" fmla="*/ 11 h 136"/>
                <a:gd name="T40" fmla="*/ 141 w 714"/>
                <a:gd name="T41" fmla="*/ 16 h 136"/>
                <a:gd name="T42" fmla="*/ 164 w 714"/>
                <a:gd name="T43" fmla="*/ 21 h 136"/>
                <a:gd name="T44" fmla="*/ 189 w 714"/>
                <a:gd name="T45" fmla="*/ 27 h 136"/>
                <a:gd name="T46" fmla="*/ 217 w 714"/>
                <a:gd name="T47" fmla="*/ 32 h 136"/>
                <a:gd name="T48" fmla="*/ 246 w 714"/>
                <a:gd name="T49" fmla="*/ 39 h 136"/>
                <a:gd name="T50" fmla="*/ 300 w 714"/>
                <a:gd name="T51" fmla="*/ 52 h 136"/>
                <a:gd name="T52" fmla="*/ 366 w 714"/>
                <a:gd name="T53" fmla="*/ 67 h 136"/>
                <a:gd name="T54" fmla="*/ 419 w 714"/>
                <a:gd name="T55" fmla="*/ 80 h 136"/>
                <a:gd name="T56" fmla="*/ 458 w 714"/>
                <a:gd name="T57" fmla="*/ 88 h 136"/>
                <a:gd name="T58" fmla="*/ 487 w 714"/>
                <a:gd name="T59" fmla="*/ 93 h 136"/>
                <a:gd name="T60" fmla="*/ 507 w 714"/>
                <a:gd name="T61" fmla="*/ 98 h 136"/>
                <a:gd name="T62" fmla="*/ 519 w 714"/>
                <a:gd name="T63" fmla="*/ 100 h 136"/>
                <a:gd name="T64" fmla="*/ 524 w 714"/>
                <a:gd name="T65" fmla="*/ 102 h 136"/>
                <a:gd name="T66" fmla="*/ 530 w 714"/>
                <a:gd name="T67" fmla="*/ 102 h 136"/>
                <a:gd name="T68" fmla="*/ 714 w 714"/>
                <a:gd name="T69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4" h="136">
                  <a:moveTo>
                    <a:pt x="714" y="4"/>
                  </a:moveTo>
                  <a:lnTo>
                    <a:pt x="490" y="136"/>
                  </a:lnTo>
                  <a:lnTo>
                    <a:pt x="487" y="136"/>
                  </a:lnTo>
                  <a:lnTo>
                    <a:pt x="482" y="135"/>
                  </a:lnTo>
                  <a:lnTo>
                    <a:pt x="476" y="134"/>
                  </a:lnTo>
                  <a:lnTo>
                    <a:pt x="468" y="133"/>
                  </a:lnTo>
                  <a:lnTo>
                    <a:pt x="459" y="130"/>
                  </a:lnTo>
                  <a:lnTo>
                    <a:pt x="449" y="128"/>
                  </a:lnTo>
                  <a:lnTo>
                    <a:pt x="437" y="126"/>
                  </a:lnTo>
                  <a:lnTo>
                    <a:pt x="422" y="122"/>
                  </a:lnTo>
                  <a:lnTo>
                    <a:pt x="407" y="119"/>
                  </a:lnTo>
                  <a:lnTo>
                    <a:pt x="389" y="115"/>
                  </a:lnTo>
                  <a:lnTo>
                    <a:pt x="369" y="111"/>
                  </a:lnTo>
                  <a:lnTo>
                    <a:pt x="346" y="106"/>
                  </a:lnTo>
                  <a:lnTo>
                    <a:pt x="322" y="100"/>
                  </a:lnTo>
                  <a:lnTo>
                    <a:pt x="295" y="93"/>
                  </a:lnTo>
                  <a:lnTo>
                    <a:pt x="265" y="87"/>
                  </a:lnTo>
                  <a:lnTo>
                    <a:pt x="233" y="80"/>
                  </a:lnTo>
                  <a:lnTo>
                    <a:pt x="211" y="74"/>
                  </a:lnTo>
                  <a:lnTo>
                    <a:pt x="191" y="69"/>
                  </a:lnTo>
                  <a:lnTo>
                    <a:pt x="171" y="65"/>
                  </a:lnTo>
                  <a:lnTo>
                    <a:pt x="151" y="60"/>
                  </a:lnTo>
                  <a:lnTo>
                    <a:pt x="134" y="55"/>
                  </a:lnTo>
                  <a:lnTo>
                    <a:pt x="118" y="52"/>
                  </a:lnTo>
                  <a:lnTo>
                    <a:pt x="102" y="47"/>
                  </a:lnTo>
                  <a:lnTo>
                    <a:pt x="87" y="44"/>
                  </a:lnTo>
                  <a:lnTo>
                    <a:pt x="73" y="40"/>
                  </a:lnTo>
                  <a:lnTo>
                    <a:pt x="60" y="37"/>
                  </a:lnTo>
                  <a:lnTo>
                    <a:pt x="48" y="35"/>
                  </a:lnTo>
                  <a:lnTo>
                    <a:pt x="37" y="31"/>
                  </a:lnTo>
                  <a:lnTo>
                    <a:pt x="27" y="29"/>
                  </a:lnTo>
                  <a:lnTo>
                    <a:pt x="17" y="27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70" y="0"/>
                  </a:lnTo>
                  <a:lnTo>
                    <a:pt x="79" y="2"/>
                  </a:lnTo>
                  <a:lnTo>
                    <a:pt x="88" y="5"/>
                  </a:lnTo>
                  <a:lnTo>
                    <a:pt x="97" y="6"/>
                  </a:lnTo>
                  <a:lnTo>
                    <a:pt x="108" y="8"/>
                  </a:lnTo>
                  <a:lnTo>
                    <a:pt x="118" y="11"/>
                  </a:lnTo>
                  <a:lnTo>
                    <a:pt x="129" y="13"/>
                  </a:lnTo>
                  <a:lnTo>
                    <a:pt x="141" y="16"/>
                  </a:lnTo>
                  <a:lnTo>
                    <a:pt x="153" y="19"/>
                  </a:lnTo>
                  <a:lnTo>
                    <a:pt x="164" y="21"/>
                  </a:lnTo>
                  <a:lnTo>
                    <a:pt x="177" y="24"/>
                  </a:lnTo>
                  <a:lnTo>
                    <a:pt x="189" y="27"/>
                  </a:lnTo>
                  <a:lnTo>
                    <a:pt x="203" y="30"/>
                  </a:lnTo>
                  <a:lnTo>
                    <a:pt x="217" y="32"/>
                  </a:lnTo>
                  <a:lnTo>
                    <a:pt x="231" y="36"/>
                  </a:lnTo>
                  <a:lnTo>
                    <a:pt x="246" y="39"/>
                  </a:lnTo>
                  <a:lnTo>
                    <a:pt x="261" y="43"/>
                  </a:lnTo>
                  <a:lnTo>
                    <a:pt x="300" y="52"/>
                  </a:lnTo>
                  <a:lnTo>
                    <a:pt x="335" y="60"/>
                  </a:lnTo>
                  <a:lnTo>
                    <a:pt x="366" y="67"/>
                  </a:lnTo>
                  <a:lnTo>
                    <a:pt x="393" y="74"/>
                  </a:lnTo>
                  <a:lnTo>
                    <a:pt x="419" y="80"/>
                  </a:lnTo>
                  <a:lnTo>
                    <a:pt x="439" y="84"/>
                  </a:lnTo>
                  <a:lnTo>
                    <a:pt x="458" y="88"/>
                  </a:lnTo>
                  <a:lnTo>
                    <a:pt x="474" y="91"/>
                  </a:lnTo>
                  <a:lnTo>
                    <a:pt x="487" y="93"/>
                  </a:lnTo>
                  <a:lnTo>
                    <a:pt x="498" y="96"/>
                  </a:lnTo>
                  <a:lnTo>
                    <a:pt x="507" y="98"/>
                  </a:lnTo>
                  <a:lnTo>
                    <a:pt x="513" y="99"/>
                  </a:lnTo>
                  <a:lnTo>
                    <a:pt x="519" y="100"/>
                  </a:lnTo>
                  <a:lnTo>
                    <a:pt x="522" y="100"/>
                  </a:lnTo>
                  <a:lnTo>
                    <a:pt x="524" y="102"/>
                  </a:lnTo>
                  <a:lnTo>
                    <a:pt x="525" y="102"/>
                  </a:lnTo>
                  <a:lnTo>
                    <a:pt x="530" y="102"/>
                  </a:lnTo>
                  <a:lnTo>
                    <a:pt x="700" y="1"/>
                  </a:lnTo>
                  <a:lnTo>
                    <a:pt x="71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8391526" y="4559301"/>
              <a:ext cx="568325" cy="106363"/>
            </a:xfrm>
            <a:custGeom>
              <a:avLst/>
              <a:gdLst>
                <a:gd name="T0" fmla="*/ 717 w 717"/>
                <a:gd name="T1" fmla="*/ 3 h 134"/>
                <a:gd name="T2" fmla="*/ 666 w 717"/>
                <a:gd name="T3" fmla="*/ 33 h 134"/>
                <a:gd name="T4" fmla="*/ 498 w 717"/>
                <a:gd name="T5" fmla="*/ 134 h 134"/>
                <a:gd name="T6" fmla="*/ 489 w 717"/>
                <a:gd name="T7" fmla="*/ 132 h 134"/>
                <a:gd name="T8" fmla="*/ 476 w 717"/>
                <a:gd name="T9" fmla="*/ 129 h 134"/>
                <a:gd name="T10" fmla="*/ 456 w 717"/>
                <a:gd name="T11" fmla="*/ 126 h 134"/>
                <a:gd name="T12" fmla="*/ 430 w 717"/>
                <a:gd name="T13" fmla="*/ 120 h 134"/>
                <a:gd name="T14" fmla="*/ 396 w 717"/>
                <a:gd name="T15" fmla="*/ 113 h 134"/>
                <a:gd name="T16" fmla="*/ 354 w 717"/>
                <a:gd name="T17" fmla="*/ 104 h 134"/>
                <a:gd name="T18" fmla="*/ 302 w 717"/>
                <a:gd name="T19" fmla="*/ 92 h 134"/>
                <a:gd name="T20" fmla="*/ 241 w 717"/>
                <a:gd name="T21" fmla="*/ 78 h 134"/>
                <a:gd name="T22" fmla="*/ 199 w 717"/>
                <a:gd name="T23" fmla="*/ 68 h 134"/>
                <a:gd name="T24" fmla="*/ 161 w 717"/>
                <a:gd name="T25" fmla="*/ 60 h 134"/>
                <a:gd name="T26" fmla="*/ 126 w 717"/>
                <a:gd name="T27" fmla="*/ 52 h 134"/>
                <a:gd name="T28" fmla="*/ 94 w 717"/>
                <a:gd name="T29" fmla="*/ 44 h 134"/>
                <a:gd name="T30" fmla="*/ 67 w 717"/>
                <a:gd name="T31" fmla="*/ 38 h 134"/>
                <a:gd name="T32" fmla="*/ 41 w 717"/>
                <a:gd name="T33" fmla="*/ 31 h 134"/>
                <a:gd name="T34" fmla="*/ 19 w 717"/>
                <a:gd name="T35" fmla="*/ 26 h 134"/>
                <a:gd name="T36" fmla="*/ 0 w 717"/>
                <a:gd name="T37" fmla="*/ 22 h 134"/>
                <a:gd name="T38" fmla="*/ 28 w 717"/>
                <a:gd name="T39" fmla="*/ 18 h 134"/>
                <a:gd name="T40" fmla="*/ 45 w 717"/>
                <a:gd name="T41" fmla="*/ 22 h 134"/>
                <a:gd name="T42" fmla="*/ 66 w 717"/>
                <a:gd name="T43" fmla="*/ 26 h 134"/>
                <a:gd name="T44" fmla="*/ 90 w 717"/>
                <a:gd name="T45" fmla="*/ 31 h 134"/>
                <a:gd name="T46" fmla="*/ 116 w 717"/>
                <a:gd name="T47" fmla="*/ 37 h 134"/>
                <a:gd name="T48" fmla="*/ 147 w 717"/>
                <a:gd name="T49" fmla="*/ 44 h 134"/>
                <a:gd name="T50" fmla="*/ 181 w 717"/>
                <a:gd name="T51" fmla="*/ 51 h 134"/>
                <a:gd name="T52" fmla="*/ 219 w 717"/>
                <a:gd name="T53" fmla="*/ 60 h 134"/>
                <a:gd name="T54" fmla="*/ 279 w 717"/>
                <a:gd name="T55" fmla="*/ 74 h 134"/>
                <a:gd name="T56" fmla="*/ 348 w 717"/>
                <a:gd name="T57" fmla="*/ 87 h 134"/>
                <a:gd name="T58" fmla="*/ 404 w 717"/>
                <a:gd name="T59" fmla="*/ 97 h 134"/>
                <a:gd name="T60" fmla="*/ 449 w 717"/>
                <a:gd name="T61" fmla="*/ 102 h 134"/>
                <a:gd name="T62" fmla="*/ 484 w 717"/>
                <a:gd name="T63" fmla="*/ 105 h 134"/>
                <a:gd name="T64" fmla="*/ 508 w 717"/>
                <a:gd name="T65" fmla="*/ 106 h 134"/>
                <a:gd name="T66" fmla="*/ 523 w 717"/>
                <a:gd name="T67" fmla="*/ 106 h 134"/>
                <a:gd name="T68" fmla="*/ 531 w 717"/>
                <a:gd name="T69" fmla="*/ 105 h 134"/>
                <a:gd name="T70" fmla="*/ 535 w 717"/>
                <a:gd name="T71" fmla="*/ 105 h 134"/>
                <a:gd name="T72" fmla="*/ 710 w 717"/>
                <a:gd name="T73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7" h="134">
                  <a:moveTo>
                    <a:pt x="710" y="2"/>
                  </a:moveTo>
                  <a:lnTo>
                    <a:pt x="717" y="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498" y="134"/>
                  </a:lnTo>
                  <a:lnTo>
                    <a:pt x="494" y="132"/>
                  </a:lnTo>
                  <a:lnTo>
                    <a:pt x="489" y="132"/>
                  </a:lnTo>
                  <a:lnTo>
                    <a:pt x="483" y="130"/>
                  </a:lnTo>
                  <a:lnTo>
                    <a:pt x="476" y="129"/>
                  </a:lnTo>
                  <a:lnTo>
                    <a:pt x="467" y="128"/>
                  </a:lnTo>
                  <a:lnTo>
                    <a:pt x="456" y="126"/>
                  </a:lnTo>
                  <a:lnTo>
                    <a:pt x="444" y="123"/>
                  </a:lnTo>
                  <a:lnTo>
                    <a:pt x="430" y="120"/>
                  </a:lnTo>
                  <a:lnTo>
                    <a:pt x="414" y="116"/>
                  </a:lnTo>
                  <a:lnTo>
                    <a:pt x="396" y="113"/>
                  </a:lnTo>
                  <a:lnTo>
                    <a:pt x="376" y="108"/>
                  </a:lnTo>
                  <a:lnTo>
                    <a:pt x="354" y="104"/>
                  </a:lnTo>
                  <a:lnTo>
                    <a:pt x="329" y="98"/>
                  </a:lnTo>
                  <a:lnTo>
                    <a:pt x="302" y="92"/>
                  </a:lnTo>
                  <a:lnTo>
                    <a:pt x="273" y="85"/>
                  </a:lnTo>
                  <a:lnTo>
                    <a:pt x="241" y="78"/>
                  </a:lnTo>
                  <a:lnTo>
                    <a:pt x="219" y="74"/>
                  </a:lnTo>
                  <a:lnTo>
                    <a:pt x="199" y="68"/>
                  </a:lnTo>
                  <a:lnTo>
                    <a:pt x="180" y="63"/>
                  </a:lnTo>
                  <a:lnTo>
                    <a:pt x="161" y="60"/>
                  </a:lnTo>
                  <a:lnTo>
                    <a:pt x="143" y="55"/>
                  </a:lnTo>
                  <a:lnTo>
                    <a:pt x="126" y="52"/>
                  </a:lnTo>
                  <a:lnTo>
                    <a:pt x="109" y="47"/>
                  </a:lnTo>
                  <a:lnTo>
                    <a:pt x="94" y="44"/>
                  </a:lnTo>
                  <a:lnTo>
                    <a:pt x="79" y="40"/>
                  </a:lnTo>
                  <a:lnTo>
                    <a:pt x="67" y="38"/>
                  </a:lnTo>
                  <a:lnTo>
                    <a:pt x="53" y="34"/>
                  </a:lnTo>
                  <a:lnTo>
                    <a:pt x="41" y="31"/>
                  </a:lnTo>
                  <a:lnTo>
                    <a:pt x="30" y="29"/>
                  </a:lnTo>
                  <a:lnTo>
                    <a:pt x="19" y="26"/>
                  </a:lnTo>
                  <a:lnTo>
                    <a:pt x="9" y="24"/>
                  </a:lnTo>
                  <a:lnTo>
                    <a:pt x="0" y="22"/>
                  </a:lnTo>
                  <a:lnTo>
                    <a:pt x="19" y="17"/>
                  </a:lnTo>
                  <a:lnTo>
                    <a:pt x="28" y="18"/>
                  </a:lnTo>
                  <a:lnTo>
                    <a:pt x="36" y="21"/>
                  </a:lnTo>
                  <a:lnTo>
                    <a:pt x="45" y="22"/>
                  </a:lnTo>
                  <a:lnTo>
                    <a:pt x="55" y="24"/>
                  </a:lnTo>
                  <a:lnTo>
                    <a:pt x="66" y="26"/>
                  </a:lnTo>
                  <a:lnTo>
                    <a:pt x="77" y="29"/>
                  </a:lnTo>
                  <a:lnTo>
                    <a:pt x="90" y="31"/>
                  </a:lnTo>
                  <a:lnTo>
                    <a:pt x="102" y="33"/>
                  </a:lnTo>
                  <a:lnTo>
                    <a:pt x="116" y="37"/>
                  </a:lnTo>
                  <a:lnTo>
                    <a:pt x="131" y="40"/>
                  </a:lnTo>
                  <a:lnTo>
                    <a:pt x="147" y="44"/>
                  </a:lnTo>
                  <a:lnTo>
                    <a:pt x="164" y="47"/>
                  </a:lnTo>
                  <a:lnTo>
                    <a:pt x="181" y="51"/>
                  </a:lnTo>
                  <a:lnTo>
                    <a:pt x="199" y="55"/>
                  </a:lnTo>
                  <a:lnTo>
                    <a:pt x="219" y="60"/>
                  </a:lnTo>
                  <a:lnTo>
                    <a:pt x="240" y="64"/>
                  </a:lnTo>
                  <a:lnTo>
                    <a:pt x="279" y="74"/>
                  </a:lnTo>
                  <a:lnTo>
                    <a:pt x="316" y="81"/>
                  </a:lnTo>
                  <a:lnTo>
                    <a:pt x="348" y="87"/>
                  </a:lnTo>
                  <a:lnTo>
                    <a:pt x="378" y="92"/>
                  </a:lnTo>
                  <a:lnTo>
                    <a:pt x="404" y="97"/>
                  </a:lnTo>
                  <a:lnTo>
                    <a:pt x="429" y="100"/>
                  </a:lnTo>
                  <a:lnTo>
                    <a:pt x="449" y="102"/>
                  </a:lnTo>
                  <a:lnTo>
                    <a:pt x="468" y="104"/>
                  </a:lnTo>
                  <a:lnTo>
                    <a:pt x="484" y="105"/>
                  </a:lnTo>
                  <a:lnTo>
                    <a:pt x="497" y="106"/>
                  </a:lnTo>
                  <a:lnTo>
                    <a:pt x="508" y="106"/>
                  </a:lnTo>
                  <a:lnTo>
                    <a:pt x="516" y="106"/>
                  </a:lnTo>
                  <a:lnTo>
                    <a:pt x="523" y="106"/>
                  </a:lnTo>
                  <a:lnTo>
                    <a:pt x="528" y="106"/>
                  </a:lnTo>
                  <a:lnTo>
                    <a:pt x="531" y="105"/>
                  </a:lnTo>
                  <a:lnTo>
                    <a:pt x="532" y="105"/>
                  </a:lnTo>
                  <a:lnTo>
                    <a:pt x="535" y="105"/>
                  </a:lnTo>
                  <a:lnTo>
                    <a:pt x="710" y="0"/>
                  </a:lnTo>
                  <a:lnTo>
                    <a:pt x="7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8418513" y="4432301"/>
              <a:ext cx="515938" cy="107950"/>
            </a:xfrm>
            <a:custGeom>
              <a:avLst/>
              <a:gdLst>
                <a:gd name="T0" fmla="*/ 641 w 650"/>
                <a:gd name="T1" fmla="*/ 7 h 137"/>
                <a:gd name="T2" fmla="*/ 650 w 650"/>
                <a:gd name="T3" fmla="*/ 7 h 137"/>
                <a:gd name="T4" fmla="*/ 434 w 650"/>
                <a:gd name="T5" fmla="*/ 137 h 137"/>
                <a:gd name="T6" fmla="*/ 430 w 650"/>
                <a:gd name="T7" fmla="*/ 137 h 137"/>
                <a:gd name="T8" fmla="*/ 426 w 650"/>
                <a:gd name="T9" fmla="*/ 136 h 137"/>
                <a:gd name="T10" fmla="*/ 420 w 650"/>
                <a:gd name="T11" fmla="*/ 135 h 137"/>
                <a:gd name="T12" fmla="*/ 412 w 650"/>
                <a:gd name="T13" fmla="*/ 133 h 137"/>
                <a:gd name="T14" fmla="*/ 403 w 650"/>
                <a:gd name="T15" fmla="*/ 131 h 137"/>
                <a:gd name="T16" fmla="*/ 392 w 650"/>
                <a:gd name="T17" fmla="*/ 129 h 137"/>
                <a:gd name="T18" fmla="*/ 381 w 650"/>
                <a:gd name="T19" fmla="*/ 127 h 137"/>
                <a:gd name="T20" fmla="*/ 366 w 650"/>
                <a:gd name="T21" fmla="*/ 124 h 137"/>
                <a:gd name="T22" fmla="*/ 351 w 650"/>
                <a:gd name="T23" fmla="*/ 121 h 137"/>
                <a:gd name="T24" fmla="*/ 332 w 650"/>
                <a:gd name="T25" fmla="*/ 116 h 137"/>
                <a:gd name="T26" fmla="*/ 313 w 650"/>
                <a:gd name="T27" fmla="*/ 112 h 137"/>
                <a:gd name="T28" fmla="*/ 290 w 650"/>
                <a:gd name="T29" fmla="*/ 107 h 137"/>
                <a:gd name="T30" fmla="*/ 266 w 650"/>
                <a:gd name="T31" fmla="*/ 101 h 137"/>
                <a:gd name="T32" fmla="*/ 239 w 650"/>
                <a:gd name="T33" fmla="*/ 95 h 137"/>
                <a:gd name="T34" fmla="*/ 209 w 650"/>
                <a:gd name="T35" fmla="*/ 89 h 137"/>
                <a:gd name="T36" fmla="*/ 177 w 650"/>
                <a:gd name="T37" fmla="*/ 80 h 137"/>
                <a:gd name="T38" fmla="*/ 145 w 650"/>
                <a:gd name="T39" fmla="*/ 72 h 137"/>
                <a:gd name="T40" fmla="*/ 115 w 650"/>
                <a:gd name="T41" fmla="*/ 65 h 137"/>
                <a:gd name="T42" fmla="*/ 88 w 650"/>
                <a:gd name="T43" fmla="*/ 59 h 137"/>
                <a:gd name="T44" fmla="*/ 65 w 650"/>
                <a:gd name="T45" fmla="*/ 53 h 137"/>
                <a:gd name="T46" fmla="*/ 45 w 650"/>
                <a:gd name="T47" fmla="*/ 48 h 137"/>
                <a:gd name="T48" fmla="*/ 28 w 650"/>
                <a:gd name="T49" fmla="*/ 44 h 137"/>
                <a:gd name="T50" fmla="*/ 13 w 650"/>
                <a:gd name="T51" fmla="*/ 39 h 137"/>
                <a:gd name="T52" fmla="*/ 0 w 650"/>
                <a:gd name="T53" fmla="*/ 36 h 137"/>
                <a:gd name="T54" fmla="*/ 39 w 650"/>
                <a:gd name="T55" fmla="*/ 24 h 137"/>
                <a:gd name="T56" fmla="*/ 51 w 650"/>
                <a:gd name="T57" fmla="*/ 27 h 137"/>
                <a:gd name="T58" fmla="*/ 66 w 650"/>
                <a:gd name="T59" fmla="*/ 31 h 137"/>
                <a:gd name="T60" fmla="*/ 81 w 650"/>
                <a:gd name="T61" fmla="*/ 36 h 137"/>
                <a:gd name="T62" fmla="*/ 98 w 650"/>
                <a:gd name="T63" fmla="*/ 39 h 137"/>
                <a:gd name="T64" fmla="*/ 116 w 650"/>
                <a:gd name="T65" fmla="*/ 44 h 137"/>
                <a:gd name="T66" fmla="*/ 135 w 650"/>
                <a:gd name="T67" fmla="*/ 48 h 137"/>
                <a:gd name="T68" fmla="*/ 156 w 650"/>
                <a:gd name="T69" fmla="*/ 53 h 137"/>
                <a:gd name="T70" fmla="*/ 178 w 650"/>
                <a:gd name="T71" fmla="*/ 59 h 137"/>
                <a:gd name="T72" fmla="*/ 217 w 650"/>
                <a:gd name="T73" fmla="*/ 68 h 137"/>
                <a:gd name="T74" fmla="*/ 252 w 650"/>
                <a:gd name="T75" fmla="*/ 76 h 137"/>
                <a:gd name="T76" fmla="*/ 283 w 650"/>
                <a:gd name="T77" fmla="*/ 83 h 137"/>
                <a:gd name="T78" fmla="*/ 310 w 650"/>
                <a:gd name="T79" fmla="*/ 90 h 137"/>
                <a:gd name="T80" fmla="*/ 335 w 650"/>
                <a:gd name="T81" fmla="*/ 95 h 137"/>
                <a:gd name="T82" fmla="*/ 357 w 650"/>
                <a:gd name="T83" fmla="*/ 100 h 137"/>
                <a:gd name="T84" fmla="*/ 375 w 650"/>
                <a:gd name="T85" fmla="*/ 103 h 137"/>
                <a:gd name="T86" fmla="*/ 390 w 650"/>
                <a:gd name="T87" fmla="*/ 107 h 137"/>
                <a:gd name="T88" fmla="*/ 404 w 650"/>
                <a:gd name="T89" fmla="*/ 109 h 137"/>
                <a:gd name="T90" fmla="*/ 414 w 650"/>
                <a:gd name="T91" fmla="*/ 112 h 137"/>
                <a:gd name="T92" fmla="*/ 423 w 650"/>
                <a:gd name="T93" fmla="*/ 113 h 137"/>
                <a:gd name="T94" fmla="*/ 430 w 650"/>
                <a:gd name="T95" fmla="*/ 115 h 137"/>
                <a:gd name="T96" fmla="*/ 435 w 650"/>
                <a:gd name="T97" fmla="*/ 115 h 137"/>
                <a:gd name="T98" fmla="*/ 438 w 650"/>
                <a:gd name="T99" fmla="*/ 116 h 137"/>
                <a:gd name="T100" fmla="*/ 441 w 650"/>
                <a:gd name="T101" fmla="*/ 116 h 137"/>
                <a:gd name="T102" fmla="*/ 442 w 650"/>
                <a:gd name="T103" fmla="*/ 116 h 137"/>
                <a:gd name="T104" fmla="*/ 446 w 650"/>
                <a:gd name="T105" fmla="*/ 117 h 137"/>
                <a:gd name="T106" fmla="*/ 642 w 650"/>
                <a:gd name="T107" fmla="*/ 0 h 137"/>
                <a:gd name="T108" fmla="*/ 641 w 650"/>
                <a:gd name="T10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0" h="137">
                  <a:moveTo>
                    <a:pt x="641" y="7"/>
                  </a:moveTo>
                  <a:lnTo>
                    <a:pt x="650" y="7"/>
                  </a:lnTo>
                  <a:lnTo>
                    <a:pt x="434" y="137"/>
                  </a:lnTo>
                  <a:lnTo>
                    <a:pt x="430" y="137"/>
                  </a:lnTo>
                  <a:lnTo>
                    <a:pt x="426" y="136"/>
                  </a:lnTo>
                  <a:lnTo>
                    <a:pt x="420" y="135"/>
                  </a:lnTo>
                  <a:lnTo>
                    <a:pt x="412" y="133"/>
                  </a:lnTo>
                  <a:lnTo>
                    <a:pt x="403" y="131"/>
                  </a:lnTo>
                  <a:lnTo>
                    <a:pt x="392" y="129"/>
                  </a:lnTo>
                  <a:lnTo>
                    <a:pt x="381" y="127"/>
                  </a:lnTo>
                  <a:lnTo>
                    <a:pt x="366" y="124"/>
                  </a:lnTo>
                  <a:lnTo>
                    <a:pt x="351" y="121"/>
                  </a:lnTo>
                  <a:lnTo>
                    <a:pt x="332" y="116"/>
                  </a:lnTo>
                  <a:lnTo>
                    <a:pt x="313" y="112"/>
                  </a:lnTo>
                  <a:lnTo>
                    <a:pt x="290" y="107"/>
                  </a:lnTo>
                  <a:lnTo>
                    <a:pt x="266" y="101"/>
                  </a:lnTo>
                  <a:lnTo>
                    <a:pt x="239" y="95"/>
                  </a:lnTo>
                  <a:lnTo>
                    <a:pt x="209" y="89"/>
                  </a:lnTo>
                  <a:lnTo>
                    <a:pt x="177" y="80"/>
                  </a:lnTo>
                  <a:lnTo>
                    <a:pt x="145" y="72"/>
                  </a:lnTo>
                  <a:lnTo>
                    <a:pt x="115" y="65"/>
                  </a:lnTo>
                  <a:lnTo>
                    <a:pt x="88" y="59"/>
                  </a:lnTo>
                  <a:lnTo>
                    <a:pt x="65" y="53"/>
                  </a:lnTo>
                  <a:lnTo>
                    <a:pt x="45" y="48"/>
                  </a:lnTo>
                  <a:lnTo>
                    <a:pt x="28" y="44"/>
                  </a:lnTo>
                  <a:lnTo>
                    <a:pt x="13" y="39"/>
                  </a:lnTo>
                  <a:lnTo>
                    <a:pt x="0" y="36"/>
                  </a:lnTo>
                  <a:lnTo>
                    <a:pt x="39" y="24"/>
                  </a:lnTo>
                  <a:lnTo>
                    <a:pt x="51" y="27"/>
                  </a:lnTo>
                  <a:lnTo>
                    <a:pt x="66" y="31"/>
                  </a:lnTo>
                  <a:lnTo>
                    <a:pt x="81" y="36"/>
                  </a:lnTo>
                  <a:lnTo>
                    <a:pt x="98" y="39"/>
                  </a:lnTo>
                  <a:lnTo>
                    <a:pt x="116" y="44"/>
                  </a:lnTo>
                  <a:lnTo>
                    <a:pt x="135" y="48"/>
                  </a:lnTo>
                  <a:lnTo>
                    <a:pt x="156" y="53"/>
                  </a:lnTo>
                  <a:lnTo>
                    <a:pt x="178" y="59"/>
                  </a:lnTo>
                  <a:lnTo>
                    <a:pt x="217" y="68"/>
                  </a:lnTo>
                  <a:lnTo>
                    <a:pt x="252" y="76"/>
                  </a:lnTo>
                  <a:lnTo>
                    <a:pt x="283" y="83"/>
                  </a:lnTo>
                  <a:lnTo>
                    <a:pt x="310" y="90"/>
                  </a:lnTo>
                  <a:lnTo>
                    <a:pt x="335" y="95"/>
                  </a:lnTo>
                  <a:lnTo>
                    <a:pt x="357" y="100"/>
                  </a:lnTo>
                  <a:lnTo>
                    <a:pt x="375" y="103"/>
                  </a:lnTo>
                  <a:lnTo>
                    <a:pt x="390" y="107"/>
                  </a:lnTo>
                  <a:lnTo>
                    <a:pt x="404" y="109"/>
                  </a:lnTo>
                  <a:lnTo>
                    <a:pt x="414" y="112"/>
                  </a:lnTo>
                  <a:lnTo>
                    <a:pt x="423" y="113"/>
                  </a:lnTo>
                  <a:lnTo>
                    <a:pt x="430" y="115"/>
                  </a:lnTo>
                  <a:lnTo>
                    <a:pt x="435" y="115"/>
                  </a:lnTo>
                  <a:lnTo>
                    <a:pt x="438" y="116"/>
                  </a:lnTo>
                  <a:lnTo>
                    <a:pt x="441" y="116"/>
                  </a:lnTo>
                  <a:lnTo>
                    <a:pt x="442" y="116"/>
                  </a:lnTo>
                  <a:lnTo>
                    <a:pt x="446" y="117"/>
                  </a:lnTo>
                  <a:lnTo>
                    <a:pt x="642" y="0"/>
                  </a:lnTo>
                  <a:lnTo>
                    <a:pt x="64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8340726" y="4321176"/>
              <a:ext cx="608013" cy="142875"/>
            </a:xfrm>
            <a:custGeom>
              <a:avLst/>
              <a:gdLst>
                <a:gd name="T0" fmla="*/ 765 w 765"/>
                <a:gd name="T1" fmla="*/ 49 h 181"/>
                <a:gd name="T2" fmla="*/ 540 w 765"/>
                <a:gd name="T3" fmla="*/ 181 h 181"/>
                <a:gd name="T4" fmla="*/ 530 w 765"/>
                <a:gd name="T5" fmla="*/ 179 h 181"/>
                <a:gd name="T6" fmla="*/ 512 w 765"/>
                <a:gd name="T7" fmla="*/ 175 h 181"/>
                <a:gd name="T8" fmla="*/ 490 w 765"/>
                <a:gd name="T9" fmla="*/ 171 h 181"/>
                <a:gd name="T10" fmla="*/ 460 w 765"/>
                <a:gd name="T11" fmla="*/ 164 h 181"/>
                <a:gd name="T12" fmla="*/ 422 w 765"/>
                <a:gd name="T13" fmla="*/ 156 h 181"/>
                <a:gd name="T14" fmla="*/ 375 w 765"/>
                <a:gd name="T15" fmla="*/ 145 h 181"/>
                <a:gd name="T16" fmla="*/ 320 w 765"/>
                <a:gd name="T17" fmla="*/ 132 h 181"/>
                <a:gd name="T18" fmla="*/ 261 w 765"/>
                <a:gd name="T19" fmla="*/ 118 h 181"/>
                <a:gd name="T20" fmla="*/ 210 w 765"/>
                <a:gd name="T21" fmla="*/ 105 h 181"/>
                <a:gd name="T22" fmla="*/ 165 w 765"/>
                <a:gd name="T23" fmla="*/ 91 h 181"/>
                <a:gd name="T24" fmla="*/ 124 w 765"/>
                <a:gd name="T25" fmla="*/ 79 h 181"/>
                <a:gd name="T26" fmla="*/ 88 w 765"/>
                <a:gd name="T27" fmla="*/ 66 h 181"/>
                <a:gd name="T28" fmla="*/ 57 w 765"/>
                <a:gd name="T29" fmla="*/ 54 h 181"/>
                <a:gd name="T30" fmla="*/ 31 w 765"/>
                <a:gd name="T31" fmla="*/ 44 h 181"/>
                <a:gd name="T32" fmla="*/ 9 w 765"/>
                <a:gd name="T33" fmla="*/ 35 h 181"/>
                <a:gd name="T34" fmla="*/ 104 w 765"/>
                <a:gd name="T35" fmla="*/ 0 h 181"/>
                <a:gd name="T36" fmla="*/ 107 w 765"/>
                <a:gd name="T37" fmla="*/ 27 h 181"/>
                <a:gd name="T38" fmla="*/ 115 w 765"/>
                <a:gd name="T39" fmla="*/ 28 h 181"/>
                <a:gd name="T40" fmla="*/ 130 w 765"/>
                <a:gd name="T41" fmla="*/ 31 h 181"/>
                <a:gd name="T42" fmla="*/ 153 w 765"/>
                <a:gd name="T43" fmla="*/ 36 h 181"/>
                <a:gd name="T44" fmla="*/ 180 w 765"/>
                <a:gd name="T45" fmla="*/ 43 h 181"/>
                <a:gd name="T46" fmla="*/ 216 w 765"/>
                <a:gd name="T47" fmla="*/ 52 h 181"/>
                <a:gd name="T48" fmla="*/ 255 w 765"/>
                <a:gd name="T49" fmla="*/ 64 h 181"/>
                <a:gd name="T50" fmla="*/ 301 w 765"/>
                <a:gd name="T51" fmla="*/ 77 h 181"/>
                <a:gd name="T52" fmla="*/ 364 w 765"/>
                <a:gd name="T53" fmla="*/ 98 h 181"/>
                <a:gd name="T54" fmla="*/ 428 w 765"/>
                <a:gd name="T55" fmla="*/ 118 h 181"/>
                <a:gd name="T56" fmla="*/ 481 w 765"/>
                <a:gd name="T57" fmla="*/ 130 h 181"/>
                <a:gd name="T58" fmla="*/ 522 w 765"/>
                <a:gd name="T59" fmla="*/ 140 h 181"/>
                <a:gd name="T60" fmla="*/ 552 w 765"/>
                <a:gd name="T61" fmla="*/ 144 h 181"/>
                <a:gd name="T62" fmla="*/ 573 w 765"/>
                <a:gd name="T63" fmla="*/ 145 h 181"/>
                <a:gd name="T64" fmla="*/ 587 w 765"/>
                <a:gd name="T65" fmla="*/ 144 h 181"/>
                <a:gd name="T66" fmla="*/ 595 w 765"/>
                <a:gd name="T67" fmla="*/ 143 h 181"/>
                <a:gd name="T68" fmla="*/ 599 w 765"/>
                <a:gd name="T69" fmla="*/ 143 h 181"/>
                <a:gd name="T70" fmla="*/ 761 w 765"/>
                <a:gd name="T71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5" h="181">
                  <a:moveTo>
                    <a:pt x="761" y="49"/>
                  </a:moveTo>
                  <a:lnTo>
                    <a:pt x="765" y="49"/>
                  </a:lnTo>
                  <a:lnTo>
                    <a:pt x="543" y="181"/>
                  </a:lnTo>
                  <a:lnTo>
                    <a:pt x="540" y="181"/>
                  </a:lnTo>
                  <a:lnTo>
                    <a:pt x="535" y="180"/>
                  </a:lnTo>
                  <a:lnTo>
                    <a:pt x="530" y="179"/>
                  </a:lnTo>
                  <a:lnTo>
                    <a:pt x="522" y="178"/>
                  </a:lnTo>
                  <a:lnTo>
                    <a:pt x="512" y="175"/>
                  </a:lnTo>
                  <a:lnTo>
                    <a:pt x="502" y="173"/>
                  </a:lnTo>
                  <a:lnTo>
                    <a:pt x="490" y="171"/>
                  </a:lnTo>
                  <a:lnTo>
                    <a:pt x="477" y="167"/>
                  </a:lnTo>
                  <a:lnTo>
                    <a:pt x="460" y="164"/>
                  </a:lnTo>
                  <a:lnTo>
                    <a:pt x="442" y="160"/>
                  </a:lnTo>
                  <a:lnTo>
                    <a:pt x="422" y="156"/>
                  </a:lnTo>
                  <a:lnTo>
                    <a:pt x="401" y="151"/>
                  </a:lnTo>
                  <a:lnTo>
                    <a:pt x="375" y="145"/>
                  </a:lnTo>
                  <a:lnTo>
                    <a:pt x="349" y="139"/>
                  </a:lnTo>
                  <a:lnTo>
                    <a:pt x="320" y="132"/>
                  </a:lnTo>
                  <a:lnTo>
                    <a:pt x="288" y="125"/>
                  </a:lnTo>
                  <a:lnTo>
                    <a:pt x="261" y="118"/>
                  </a:lnTo>
                  <a:lnTo>
                    <a:pt x="235" y="112"/>
                  </a:lnTo>
                  <a:lnTo>
                    <a:pt x="210" y="105"/>
                  </a:lnTo>
                  <a:lnTo>
                    <a:pt x="187" y="98"/>
                  </a:lnTo>
                  <a:lnTo>
                    <a:pt x="165" y="91"/>
                  </a:lnTo>
                  <a:lnTo>
                    <a:pt x="145" y="86"/>
                  </a:lnTo>
                  <a:lnTo>
                    <a:pt x="124" y="79"/>
                  </a:lnTo>
                  <a:lnTo>
                    <a:pt x="106" y="72"/>
                  </a:lnTo>
                  <a:lnTo>
                    <a:pt x="88" y="66"/>
                  </a:lnTo>
                  <a:lnTo>
                    <a:pt x="72" y="60"/>
                  </a:lnTo>
                  <a:lnTo>
                    <a:pt x="57" y="54"/>
                  </a:lnTo>
                  <a:lnTo>
                    <a:pt x="43" y="49"/>
                  </a:lnTo>
                  <a:lnTo>
                    <a:pt x="31" y="44"/>
                  </a:lnTo>
                  <a:lnTo>
                    <a:pt x="19" y="38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104" y="0"/>
                  </a:lnTo>
                  <a:lnTo>
                    <a:pt x="106" y="27"/>
                  </a:lnTo>
                  <a:lnTo>
                    <a:pt x="107" y="27"/>
                  </a:lnTo>
                  <a:lnTo>
                    <a:pt x="110" y="28"/>
                  </a:lnTo>
                  <a:lnTo>
                    <a:pt x="115" y="28"/>
                  </a:lnTo>
                  <a:lnTo>
                    <a:pt x="122" y="29"/>
                  </a:lnTo>
                  <a:lnTo>
                    <a:pt x="130" y="31"/>
                  </a:lnTo>
                  <a:lnTo>
                    <a:pt x="140" y="34"/>
                  </a:lnTo>
                  <a:lnTo>
                    <a:pt x="153" y="36"/>
                  </a:lnTo>
                  <a:lnTo>
                    <a:pt x="165" y="39"/>
                  </a:lnTo>
                  <a:lnTo>
                    <a:pt x="180" y="43"/>
                  </a:lnTo>
                  <a:lnTo>
                    <a:pt x="198" y="48"/>
                  </a:lnTo>
                  <a:lnTo>
                    <a:pt x="216" y="52"/>
                  </a:lnTo>
                  <a:lnTo>
                    <a:pt x="235" y="58"/>
                  </a:lnTo>
                  <a:lnTo>
                    <a:pt x="255" y="64"/>
                  </a:lnTo>
                  <a:lnTo>
                    <a:pt x="278" y="71"/>
                  </a:lnTo>
                  <a:lnTo>
                    <a:pt x="301" y="77"/>
                  </a:lnTo>
                  <a:lnTo>
                    <a:pt x="326" y="86"/>
                  </a:lnTo>
                  <a:lnTo>
                    <a:pt x="364" y="98"/>
                  </a:lnTo>
                  <a:lnTo>
                    <a:pt x="397" y="109"/>
                  </a:lnTo>
                  <a:lnTo>
                    <a:pt x="428" y="118"/>
                  </a:lnTo>
                  <a:lnTo>
                    <a:pt x="456" y="125"/>
                  </a:lnTo>
                  <a:lnTo>
                    <a:pt x="481" y="130"/>
                  </a:lnTo>
                  <a:lnTo>
                    <a:pt x="502" y="136"/>
                  </a:lnTo>
                  <a:lnTo>
                    <a:pt x="522" y="140"/>
                  </a:lnTo>
                  <a:lnTo>
                    <a:pt x="538" y="142"/>
                  </a:lnTo>
                  <a:lnTo>
                    <a:pt x="552" y="144"/>
                  </a:lnTo>
                  <a:lnTo>
                    <a:pt x="564" y="144"/>
                  </a:lnTo>
                  <a:lnTo>
                    <a:pt x="573" y="145"/>
                  </a:lnTo>
                  <a:lnTo>
                    <a:pt x="581" y="145"/>
                  </a:lnTo>
                  <a:lnTo>
                    <a:pt x="587" y="144"/>
                  </a:lnTo>
                  <a:lnTo>
                    <a:pt x="592" y="144"/>
                  </a:lnTo>
                  <a:lnTo>
                    <a:pt x="595" y="143"/>
                  </a:lnTo>
                  <a:lnTo>
                    <a:pt x="596" y="143"/>
                  </a:lnTo>
                  <a:lnTo>
                    <a:pt x="599" y="143"/>
                  </a:lnTo>
                  <a:lnTo>
                    <a:pt x="761" y="45"/>
                  </a:lnTo>
                  <a:lnTo>
                    <a:pt x="761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8478838" y="4302126"/>
              <a:ext cx="496888" cy="109538"/>
            </a:xfrm>
            <a:custGeom>
              <a:avLst/>
              <a:gdLst>
                <a:gd name="T0" fmla="*/ 609 w 627"/>
                <a:gd name="T1" fmla="*/ 8 h 138"/>
                <a:gd name="T2" fmla="*/ 613 w 627"/>
                <a:gd name="T3" fmla="*/ 9 h 138"/>
                <a:gd name="T4" fmla="*/ 618 w 627"/>
                <a:gd name="T5" fmla="*/ 9 h 138"/>
                <a:gd name="T6" fmla="*/ 623 w 627"/>
                <a:gd name="T7" fmla="*/ 11 h 138"/>
                <a:gd name="T8" fmla="*/ 627 w 627"/>
                <a:gd name="T9" fmla="*/ 12 h 138"/>
                <a:gd name="T10" fmla="*/ 415 w 627"/>
                <a:gd name="T11" fmla="*/ 138 h 138"/>
                <a:gd name="T12" fmla="*/ 413 w 627"/>
                <a:gd name="T13" fmla="*/ 138 h 138"/>
                <a:gd name="T14" fmla="*/ 409 w 627"/>
                <a:gd name="T15" fmla="*/ 138 h 138"/>
                <a:gd name="T16" fmla="*/ 405 w 627"/>
                <a:gd name="T17" fmla="*/ 138 h 138"/>
                <a:gd name="T18" fmla="*/ 398 w 627"/>
                <a:gd name="T19" fmla="*/ 138 h 138"/>
                <a:gd name="T20" fmla="*/ 390 w 627"/>
                <a:gd name="T21" fmla="*/ 138 h 138"/>
                <a:gd name="T22" fmla="*/ 381 w 627"/>
                <a:gd name="T23" fmla="*/ 137 h 138"/>
                <a:gd name="T24" fmla="*/ 369 w 627"/>
                <a:gd name="T25" fmla="*/ 136 h 138"/>
                <a:gd name="T26" fmla="*/ 355 w 627"/>
                <a:gd name="T27" fmla="*/ 134 h 138"/>
                <a:gd name="T28" fmla="*/ 340 w 627"/>
                <a:gd name="T29" fmla="*/ 132 h 138"/>
                <a:gd name="T30" fmla="*/ 322 w 627"/>
                <a:gd name="T31" fmla="*/ 127 h 138"/>
                <a:gd name="T32" fmla="*/ 302 w 627"/>
                <a:gd name="T33" fmla="*/ 122 h 138"/>
                <a:gd name="T34" fmla="*/ 279 w 627"/>
                <a:gd name="T35" fmla="*/ 117 h 138"/>
                <a:gd name="T36" fmla="*/ 255 w 627"/>
                <a:gd name="T37" fmla="*/ 110 h 138"/>
                <a:gd name="T38" fmla="*/ 227 w 627"/>
                <a:gd name="T39" fmla="*/ 102 h 138"/>
                <a:gd name="T40" fmla="*/ 196 w 627"/>
                <a:gd name="T41" fmla="*/ 92 h 138"/>
                <a:gd name="T42" fmla="*/ 163 w 627"/>
                <a:gd name="T43" fmla="*/ 81 h 138"/>
                <a:gd name="T44" fmla="*/ 138 w 627"/>
                <a:gd name="T45" fmla="*/ 73 h 138"/>
                <a:gd name="T46" fmla="*/ 113 w 627"/>
                <a:gd name="T47" fmla="*/ 65 h 138"/>
                <a:gd name="T48" fmla="*/ 91 w 627"/>
                <a:gd name="T49" fmla="*/ 58 h 138"/>
                <a:gd name="T50" fmla="*/ 70 w 627"/>
                <a:gd name="T51" fmla="*/ 52 h 138"/>
                <a:gd name="T52" fmla="*/ 50 w 627"/>
                <a:gd name="T53" fmla="*/ 46 h 138"/>
                <a:gd name="T54" fmla="*/ 33 w 627"/>
                <a:gd name="T55" fmla="*/ 42 h 138"/>
                <a:gd name="T56" fmla="*/ 15 w 627"/>
                <a:gd name="T57" fmla="*/ 37 h 138"/>
                <a:gd name="T58" fmla="*/ 0 w 627"/>
                <a:gd name="T59" fmla="*/ 34 h 138"/>
                <a:gd name="T60" fmla="*/ 25 w 627"/>
                <a:gd name="T61" fmla="*/ 28 h 138"/>
                <a:gd name="T62" fmla="*/ 23 w 627"/>
                <a:gd name="T63" fmla="*/ 22 h 138"/>
                <a:gd name="T64" fmla="*/ 34 w 627"/>
                <a:gd name="T65" fmla="*/ 26 h 138"/>
                <a:gd name="T66" fmla="*/ 44 w 627"/>
                <a:gd name="T67" fmla="*/ 28 h 138"/>
                <a:gd name="T68" fmla="*/ 55 w 627"/>
                <a:gd name="T69" fmla="*/ 31 h 138"/>
                <a:gd name="T70" fmla="*/ 66 w 627"/>
                <a:gd name="T71" fmla="*/ 35 h 138"/>
                <a:gd name="T72" fmla="*/ 78 w 627"/>
                <a:gd name="T73" fmla="*/ 38 h 138"/>
                <a:gd name="T74" fmla="*/ 89 w 627"/>
                <a:gd name="T75" fmla="*/ 42 h 138"/>
                <a:gd name="T76" fmla="*/ 102 w 627"/>
                <a:gd name="T77" fmla="*/ 46 h 138"/>
                <a:gd name="T78" fmla="*/ 113 w 627"/>
                <a:gd name="T79" fmla="*/ 50 h 138"/>
                <a:gd name="T80" fmla="*/ 151 w 627"/>
                <a:gd name="T81" fmla="*/ 62 h 138"/>
                <a:gd name="T82" fmla="*/ 186 w 627"/>
                <a:gd name="T83" fmla="*/ 73 h 138"/>
                <a:gd name="T84" fmla="*/ 217 w 627"/>
                <a:gd name="T85" fmla="*/ 82 h 138"/>
                <a:gd name="T86" fmla="*/ 245 w 627"/>
                <a:gd name="T87" fmla="*/ 89 h 138"/>
                <a:gd name="T88" fmla="*/ 269 w 627"/>
                <a:gd name="T89" fmla="*/ 96 h 138"/>
                <a:gd name="T90" fmla="*/ 291 w 627"/>
                <a:gd name="T91" fmla="*/ 100 h 138"/>
                <a:gd name="T92" fmla="*/ 310 w 627"/>
                <a:gd name="T93" fmla="*/ 104 h 138"/>
                <a:gd name="T94" fmla="*/ 326 w 627"/>
                <a:gd name="T95" fmla="*/ 106 h 138"/>
                <a:gd name="T96" fmla="*/ 340 w 627"/>
                <a:gd name="T97" fmla="*/ 109 h 138"/>
                <a:gd name="T98" fmla="*/ 353 w 627"/>
                <a:gd name="T99" fmla="*/ 110 h 138"/>
                <a:gd name="T100" fmla="*/ 362 w 627"/>
                <a:gd name="T101" fmla="*/ 110 h 138"/>
                <a:gd name="T102" fmla="*/ 370 w 627"/>
                <a:gd name="T103" fmla="*/ 110 h 138"/>
                <a:gd name="T104" fmla="*/ 376 w 627"/>
                <a:gd name="T105" fmla="*/ 110 h 138"/>
                <a:gd name="T106" fmla="*/ 381 w 627"/>
                <a:gd name="T107" fmla="*/ 110 h 138"/>
                <a:gd name="T108" fmla="*/ 384 w 627"/>
                <a:gd name="T109" fmla="*/ 109 h 138"/>
                <a:gd name="T110" fmla="*/ 385 w 627"/>
                <a:gd name="T111" fmla="*/ 109 h 138"/>
                <a:gd name="T112" fmla="*/ 386 w 627"/>
                <a:gd name="T113" fmla="*/ 107 h 138"/>
                <a:gd name="T114" fmla="*/ 565 w 627"/>
                <a:gd name="T115" fmla="*/ 0 h 138"/>
                <a:gd name="T116" fmla="*/ 609 w 627"/>
                <a:gd name="T117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7" h="138">
                  <a:moveTo>
                    <a:pt x="609" y="8"/>
                  </a:moveTo>
                  <a:lnTo>
                    <a:pt x="613" y="9"/>
                  </a:lnTo>
                  <a:lnTo>
                    <a:pt x="618" y="9"/>
                  </a:lnTo>
                  <a:lnTo>
                    <a:pt x="623" y="11"/>
                  </a:lnTo>
                  <a:lnTo>
                    <a:pt x="627" y="12"/>
                  </a:lnTo>
                  <a:lnTo>
                    <a:pt x="415" y="138"/>
                  </a:lnTo>
                  <a:lnTo>
                    <a:pt x="413" y="138"/>
                  </a:lnTo>
                  <a:lnTo>
                    <a:pt x="409" y="138"/>
                  </a:lnTo>
                  <a:lnTo>
                    <a:pt x="405" y="138"/>
                  </a:lnTo>
                  <a:lnTo>
                    <a:pt x="398" y="138"/>
                  </a:lnTo>
                  <a:lnTo>
                    <a:pt x="390" y="138"/>
                  </a:lnTo>
                  <a:lnTo>
                    <a:pt x="381" y="137"/>
                  </a:lnTo>
                  <a:lnTo>
                    <a:pt x="369" y="136"/>
                  </a:lnTo>
                  <a:lnTo>
                    <a:pt x="355" y="134"/>
                  </a:lnTo>
                  <a:lnTo>
                    <a:pt x="340" y="132"/>
                  </a:lnTo>
                  <a:lnTo>
                    <a:pt x="322" y="127"/>
                  </a:lnTo>
                  <a:lnTo>
                    <a:pt x="302" y="122"/>
                  </a:lnTo>
                  <a:lnTo>
                    <a:pt x="279" y="117"/>
                  </a:lnTo>
                  <a:lnTo>
                    <a:pt x="255" y="110"/>
                  </a:lnTo>
                  <a:lnTo>
                    <a:pt x="227" y="102"/>
                  </a:lnTo>
                  <a:lnTo>
                    <a:pt x="196" y="92"/>
                  </a:lnTo>
                  <a:lnTo>
                    <a:pt x="163" y="81"/>
                  </a:lnTo>
                  <a:lnTo>
                    <a:pt x="138" y="73"/>
                  </a:lnTo>
                  <a:lnTo>
                    <a:pt x="113" y="65"/>
                  </a:lnTo>
                  <a:lnTo>
                    <a:pt x="91" y="58"/>
                  </a:lnTo>
                  <a:lnTo>
                    <a:pt x="70" y="52"/>
                  </a:lnTo>
                  <a:lnTo>
                    <a:pt x="50" y="46"/>
                  </a:lnTo>
                  <a:lnTo>
                    <a:pt x="33" y="42"/>
                  </a:lnTo>
                  <a:lnTo>
                    <a:pt x="15" y="37"/>
                  </a:lnTo>
                  <a:lnTo>
                    <a:pt x="0" y="34"/>
                  </a:lnTo>
                  <a:lnTo>
                    <a:pt x="25" y="28"/>
                  </a:lnTo>
                  <a:lnTo>
                    <a:pt x="23" y="22"/>
                  </a:lnTo>
                  <a:lnTo>
                    <a:pt x="34" y="26"/>
                  </a:lnTo>
                  <a:lnTo>
                    <a:pt x="44" y="28"/>
                  </a:lnTo>
                  <a:lnTo>
                    <a:pt x="55" y="31"/>
                  </a:lnTo>
                  <a:lnTo>
                    <a:pt x="66" y="35"/>
                  </a:lnTo>
                  <a:lnTo>
                    <a:pt x="78" y="38"/>
                  </a:lnTo>
                  <a:lnTo>
                    <a:pt x="89" y="42"/>
                  </a:lnTo>
                  <a:lnTo>
                    <a:pt x="102" y="46"/>
                  </a:lnTo>
                  <a:lnTo>
                    <a:pt x="113" y="50"/>
                  </a:lnTo>
                  <a:lnTo>
                    <a:pt x="151" y="62"/>
                  </a:lnTo>
                  <a:lnTo>
                    <a:pt x="186" y="73"/>
                  </a:lnTo>
                  <a:lnTo>
                    <a:pt x="217" y="82"/>
                  </a:lnTo>
                  <a:lnTo>
                    <a:pt x="245" y="89"/>
                  </a:lnTo>
                  <a:lnTo>
                    <a:pt x="269" y="96"/>
                  </a:lnTo>
                  <a:lnTo>
                    <a:pt x="291" y="100"/>
                  </a:lnTo>
                  <a:lnTo>
                    <a:pt x="310" y="104"/>
                  </a:lnTo>
                  <a:lnTo>
                    <a:pt x="326" y="106"/>
                  </a:lnTo>
                  <a:lnTo>
                    <a:pt x="340" y="109"/>
                  </a:lnTo>
                  <a:lnTo>
                    <a:pt x="353" y="110"/>
                  </a:lnTo>
                  <a:lnTo>
                    <a:pt x="362" y="110"/>
                  </a:lnTo>
                  <a:lnTo>
                    <a:pt x="370" y="110"/>
                  </a:lnTo>
                  <a:lnTo>
                    <a:pt x="376" y="110"/>
                  </a:lnTo>
                  <a:lnTo>
                    <a:pt x="381" y="110"/>
                  </a:lnTo>
                  <a:lnTo>
                    <a:pt x="384" y="109"/>
                  </a:lnTo>
                  <a:lnTo>
                    <a:pt x="385" y="109"/>
                  </a:lnTo>
                  <a:lnTo>
                    <a:pt x="386" y="107"/>
                  </a:lnTo>
                  <a:lnTo>
                    <a:pt x="565" y="0"/>
                  </a:lnTo>
                  <a:lnTo>
                    <a:pt x="60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8443913" y="3862388"/>
              <a:ext cx="523875" cy="177800"/>
            </a:xfrm>
            <a:custGeom>
              <a:avLst/>
              <a:gdLst>
                <a:gd name="T0" fmla="*/ 298 w 660"/>
                <a:gd name="T1" fmla="*/ 16 h 226"/>
                <a:gd name="T2" fmla="*/ 299 w 660"/>
                <a:gd name="T3" fmla="*/ 16 h 226"/>
                <a:gd name="T4" fmla="*/ 300 w 660"/>
                <a:gd name="T5" fmla="*/ 15 h 226"/>
                <a:gd name="T6" fmla="*/ 304 w 660"/>
                <a:gd name="T7" fmla="*/ 14 h 226"/>
                <a:gd name="T8" fmla="*/ 310 w 660"/>
                <a:gd name="T9" fmla="*/ 12 h 226"/>
                <a:gd name="T10" fmla="*/ 318 w 660"/>
                <a:gd name="T11" fmla="*/ 9 h 226"/>
                <a:gd name="T12" fmla="*/ 327 w 660"/>
                <a:gd name="T13" fmla="*/ 7 h 226"/>
                <a:gd name="T14" fmla="*/ 338 w 660"/>
                <a:gd name="T15" fmla="*/ 5 h 226"/>
                <a:gd name="T16" fmla="*/ 351 w 660"/>
                <a:gd name="T17" fmla="*/ 2 h 226"/>
                <a:gd name="T18" fmla="*/ 366 w 660"/>
                <a:gd name="T19" fmla="*/ 1 h 226"/>
                <a:gd name="T20" fmla="*/ 382 w 660"/>
                <a:gd name="T21" fmla="*/ 0 h 226"/>
                <a:gd name="T22" fmla="*/ 401 w 660"/>
                <a:gd name="T23" fmla="*/ 1 h 226"/>
                <a:gd name="T24" fmla="*/ 419 w 660"/>
                <a:gd name="T25" fmla="*/ 2 h 226"/>
                <a:gd name="T26" fmla="*/ 440 w 660"/>
                <a:gd name="T27" fmla="*/ 6 h 226"/>
                <a:gd name="T28" fmla="*/ 463 w 660"/>
                <a:gd name="T29" fmla="*/ 10 h 226"/>
                <a:gd name="T30" fmla="*/ 486 w 660"/>
                <a:gd name="T31" fmla="*/ 18 h 226"/>
                <a:gd name="T32" fmla="*/ 510 w 660"/>
                <a:gd name="T33" fmla="*/ 28 h 226"/>
                <a:gd name="T34" fmla="*/ 535 w 660"/>
                <a:gd name="T35" fmla="*/ 39 h 226"/>
                <a:gd name="T36" fmla="*/ 555 w 660"/>
                <a:gd name="T37" fmla="*/ 48 h 226"/>
                <a:gd name="T38" fmla="*/ 573 w 660"/>
                <a:gd name="T39" fmla="*/ 58 h 226"/>
                <a:gd name="T40" fmla="*/ 591 w 660"/>
                <a:gd name="T41" fmla="*/ 66 h 226"/>
                <a:gd name="T42" fmla="*/ 607 w 660"/>
                <a:gd name="T43" fmla="*/ 73 h 226"/>
                <a:gd name="T44" fmla="*/ 622 w 660"/>
                <a:gd name="T45" fmla="*/ 78 h 226"/>
                <a:gd name="T46" fmla="*/ 636 w 660"/>
                <a:gd name="T47" fmla="*/ 84 h 226"/>
                <a:gd name="T48" fmla="*/ 648 w 660"/>
                <a:gd name="T49" fmla="*/ 89 h 226"/>
                <a:gd name="T50" fmla="*/ 660 w 660"/>
                <a:gd name="T51" fmla="*/ 92 h 226"/>
                <a:gd name="T52" fmla="*/ 437 w 660"/>
                <a:gd name="T53" fmla="*/ 226 h 226"/>
                <a:gd name="T54" fmla="*/ 435 w 660"/>
                <a:gd name="T55" fmla="*/ 226 h 226"/>
                <a:gd name="T56" fmla="*/ 432 w 660"/>
                <a:gd name="T57" fmla="*/ 226 h 226"/>
                <a:gd name="T58" fmla="*/ 427 w 660"/>
                <a:gd name="T59" fmla="*/ 226 h 226"/>
                <a:gd name="T60" fmla="*/ 421 w 660"/>
                <a:gd name="T61" fmla="*/ 226 h 226"/>
                <a:gd name="T62" fmla="*/ 413 w 660"/>
                <a:gd name="T63" fmla="*/ 226 h 226"/>
                <a:gd name="T64" fmla="*/ 403 w 660"/>
                <a:gd name="T65" fmla="*/ 225 h 226"/>
                <a:gd name="T66" fmla="*/ 391 w 660"/>
                <a:gd name="T67" fmla="*/ 222 h 226"/>
                <a:gd name="T68" fmla="*/ 379 w 660"/>
                <a:gd name="T69" fmla="*/ 220 h 226"/>
                <a:gd name="T70" fmla="*/ 363 w 660"/>
                <a:gd name="T71" fmla="*/ 218 h 226"/>
                <a:gd name="T72" fmla="*/ 345 w 660"/>
                <a:gd name="T73" fmla="*/ 214 h 226"/>
                <a:gd name="T74" fmla="*/ 325 w 660"/>
                <a:gd name="T75" fmla="*/ 209 h 226"/>
                <a:gd name="T76" fmla="*/ 303 w 660"/>
                <a:gd name="T77" fmla="*/ 203 h 226"/>
                <a:gd name="T78" fmla="*/ 277 w 660"/>
                <a:gd name="T79" fmla="*/ 196 h 226"/>
                <a:gd name="T80" fmla="*/ 250 w 660"/>
                <a:gd name="T81" fmla="*/ 188 h 226"/>
                <a:gd name="T82" fmla="*/ 219 w 660"/>
                <a:gd name="T83" fmla="*/ 179 h 226"/>
                <a:gd name="T84" fmla="*/ 185 w 660"/>
                <a:gd name="T85" fmla="*/ 167 h 226"/>
                <a:gd name="T86" fmla="*/ 171 w 660"/>
                <a:gd name="T87" fmla="*/ 162 h 226"/>
                <a:gd name="T88" fmla="*/ 157 w 660"/>
                <a:gd name="T89" fmla="*/ 158 h 226"/>
                <a:gd name="T90" fmla="*/ 144 w 660"/>
                <a:gd name="T91" fmla="*/ 154 h 226"/>
                <a:gd name="T92" fmla="*/ 131 w 660"/>
                <a:gd name="T93" fmla="*/ 150 h 226"/>
                <a:gd name="T94" fmla="*/ 118 w 660"/>
                <a:gd name="T95" fmla="*/ 146 h 226"/>
                <a:gd name="T96" fmla="*/ 106 w 660"/>
                <a:gd name="T97" fmla="*/ 143 h 226"/>
                <a:gd name="T98" fmla="*/ 93 w 660"/>
                <a:gd name="T99" fmla="*/ 141 h 226"/>
                <a:gd name="T100" fmla="*/ 81 w 660"/>
                <a:gd name="T101" fmla="*/ 137 h 226"/>
                <a:gd name="T102" fmla="*/ 70 w 660"/>
                <a:gd name="T103" fmla="*/ 135 h 226"/>
                <a:gd name="T104" fmla="*/ 58 w 660"/>
                <a:gd name="T105" fmla="*/ 131 h 226"/>
                <a:gd name="T106" fmla="*/ 48 w 660"/>
                <a:gd name="T107" fmla="*/ 130 h 226"/>
                <a:gd name="T108" fmla="*/ 36 w 660"/>
                <a:gd name="T109" fmla="*/ 128 h 226"/>
                <a:gd name="T110" fmla="*/ 27 w 660"/>
                <a:gd name="T111" fmla="*/ 126 h 226"/>
                <a:gd name="T112" fmla="*/ 17 w 660"/>
                <a:gd name="T113" fmla="*/ 124 h 226"/>
                <a:gd name="T114" fmla="*/ 9 w 660"/>
                <a:gd name="T115" fmla="*/ 122 h 226"/>
                <a:gd name="T116" fmla="*/ 0 w 660"/>
                <a:gd name="T117" fmla="*/ 121 h 226"/>
                <a:gd name="T118" fmla="*/ 298 w 660"/>
                <a:gd name="T119" fmla="*/ 16 h 226"/>
                <a:gd name="T120" fmla="*/ 298 w 660"/>
                <a:gd name="T121" fmla="*/ 1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0" h="226">
                  <a:moveTo>
                    <a:pt x="298" y="16"/>
                  </a:moveTo>
                  <a:lnTo>
                    <a:pt x="299" y="16"/>
                  </a:lnTo>
                  <a:lnTo>
                    <a:pt x="300" y="15"/>
                  </a:lnTo>
                  <a:lnTo>
                    <a:pt x="304" y="14"/>
                  </a:lnTo>
                  <a:lnTo>
                    <a:pt x="310" y="12"/>
                  </a:lnTo>
                  <a:lnTo>
                    <a:pt x="318" y="9"/>
                  </a:lnTo>
                  <a:lnTo>
                    <a:pt x="327" y="7"/>
                  </a:lnTo>
                  <a:lnTo>
                    <a:pt x="338" y="5"/>
                  </a:lnTo>
                  <a:lnTo>
                    <a:pt x="351" y="2"/>
                  </a:lnTo>
                  <a:lnTo>
                    <a:pt x="366" y="1"/>
                  </a:lnTo>
                  <a:lnTo>
                    <a:pt x="382" y="0"/>
                  </a:lnTo>
                  <a:lnTo>
                    <a:pt x="401" y="1"/>
                  </a:lnTo>
                  <a:lnTo>
                    <a:pt x="419" y="2"/>
                  </a:lnTo>
                  <a:lnTo>
                    <a:pt x="440" y="6"/>
                  </a:lnTo>
                  <a:lnTo>
                    <a:pt x="463" y="10"/>
                  </a:lnTo>
                  <a:lnTo>
                    <a:pt x="486" y="18"/>
                  </a:lnTo>
                  <a:lnTo>
                    <a:pt x="510" y="28"/>
                  </a:lnTo>
                  <a:lnTo>
                    <a:pt x="535" y="39"/>
                  </a:lnTo>
                  <a:lnTo>
                    <a:pt x="555" y="48"/>
                  </a:lnTo>
                  <a:lnTo>
                    <a:pt x="573" y="58"/>
                  </a:lnTo>
                  <a:lnTo>
                    <a:pt x="591" y="66"/>
                  </a:lnTo>
                  <a:lnTo>
                    <a:pt x="607" y="73"/>
                  </a:lnTo>
                  <a:lnTo>
                    <a:pt x="622" y="78"/>
                  </a:lnTo>
                  <a:lnTo>
                    <a:pt x="636" y="84"/>
                  </a:lnTo>
                  <a:lnTo>
                    <a:pt x="648" y="89"/>
                  </a:lnTo>
                  <a:lnTo>
                    <a:pt x="660" y="92"/>
                  </a:lnTo>
                  <a:lnTo>
                    <a:pt x="437" y="226"/>
                  </a:lnTo>
                  <a:lnTo>
                    <a:pt x="435" y="226"/>
                  </a:lnTo>
                  <a:lnTo>
                    <a:pt x="432" y="226"/>
                  </a:lnTo>
                  <a:lnTo>
                    <a:pt x="427" y="226"/>
                  </a:lnTo>
                  <a:lnTo>
                    <a:pt x="421" y="226"/>
                  </a:lnTo>
                  <a:lnTo>
                    <a:pt x="413" y="226"/>
                  </a:lnTo>
                  <a:lnTo>
                    <a:pt x="403" y="225"/>
                  </a:lnTo>
                  <a:lnTo>
                    <a:pt x="391" y="222"/>
                  </a:lnTo>
                  <a:lnTo>
                    <a:pt x="379" y="220"/>
                  </a:lnTo>
                  <a:lnTo>
                    <a:pt x="363" y="218"/>
                  </a:lnTo>
                  <a:lnTo>
                    <a:pt x="345" y="214"/>
                  </a:lnTo>
                  <a:lnTo>
                    <a:pt x="325" y="209"/>
                  </a:lnTo>
                  <a:lnTo>
                    <a:pt x="303" y="203"/>
                  </a:lnTo>
                  <a:lnTo>
                    <a:pt x="277" y="196"/>
                  </a:lnTo>
                  <a:lnTo>
                    <a:pt x="250" y="188"/>
                  </a:lnTo>
                  <a:lnTo>
                    <a:pt x="219" y="179"/>
                  </a:lnTo>
                  <a:lnTo>
                    <a:pt x="185" y="167"/>
                  </a:lnTo>
                  <a:lnTo>
                    <a:pt x="171" y="162"/>
                  </a:lnTo>
                  <a:lnTo>
                    <a:pt x="157" y="158"/>
                  </a:lnTo>
                  <a:lnTo>
                    <a:pt x="144" y="154"/>
                  </a:lnTo>
                  <a:lnTo>
                    <a:pt x="131" y="150"/>
                  </a:lnTo>
                  <a:lnTo>
                    <a:pt x="118" y="146"/>
                  </a:lnTo>
                  <a:lnTo>
                    <a:pt x="106" y="143"/>
                  </a:lnTo>
                  <a:lnTo>
                    <a:pt x="93" y="141"/>
                  </a:lnTo>
                  <a:lnTo>
                    <a:pt x="81" y="137"/>
                  </a:lnTo>
                  <a:lnTo>
                    <a:pt x="70" y="135"/>
                  </a:lnTo>
                  <a:lnTo>
                    <a:pt x="58" y="131"/>
                  </a:lnTo>
                  <a:lnTo>
                    <a:pt x="48" y="130"/>
                  </a:lnTo>
                  <a:lnTo>
                    <a:pt x="36" y="128"/>
                  </a:lnTo>
                  <a:lnTo>
                    <a:pt x="27" y="126"/>
                  </a:lnTo>
                  <a:lnTo>
                    <a:pt x="17" y="124"/>
                  </a:lnTo>
                  <a:lnTo>
                    <a:pt x="9" y="122"/>
                  </a:lnTo>
                  <a:lnTo>
                    <a:pt x="0" y="121"/>
                  </a:lnTo>
                  <a:lnTo>
                    <a:pt x="298" y="16"/>
                  </a:lnTo>
                  <a:lnTo>
                    <a:pt x="29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8456613" y="3975101"/>
              <a:ext cx="514350" cy="114300"/>
            </a:xfrm>
            <a:custGeom>
              <a:avLst/>
              <a:gdLst>
                <a:gd name="T0" fmla="*/ 160 w 648"/>
                <a:gd name="T1" fmla="*/ 52 h 145"/>
                <a:gd name="T2" fmla="*/ 198 w 648"/>
                <a:gd name="T3" fmla="*/ 64 h 145"/>
                <a:gd name="T4" fmla="*/ 232 w 648"/>
                <a:gd name="T5" fmla="*/ 75 h 145"/>
                <a:gd name="T6" fmla="*/ 264 w 648"/>
                <a:gd name="T7" fmla="*/ 84 h 145"/>
                <a:gd name="T8" fmla="*/ 291 w 648"/>
                <a:gd name="T9" fmla="*/ 91 h 145"/>
                <a:gd name="T10" fmla="*/ 315 w 648"/>
                <a:gd name="T11" fmla="*/ 98 h 145"/>
                <a:gd name="T12" fmla="*/ 337 w 648"/>
                <a:gd name="T13" fmla="*/ 102 h 145"/>
                <a:gd name="T14" fmla="*/ 357 w 648"/>
                <a:gd name="T15" fmla="*/ 106 h 145"/>
                <a:gd name="T16" fmla="*/ 373 w 648"/>
                <a:gd name="T17" fmla="*/ 108 h 145"/>
                <a:gd name="T18" fmla="*/ 387 w 648"/>
                <a:gd name="T19" fmla="*/ 110 h 145"/>
                <a:gd name="T20" fmla="*/ 400 w 648"/>
                <a:gd name="T21" fmla="*/ 112 h 145"/>
                <a:gd name="T22" fmla="*/ 409 w 648"/>
                <a:gd name="T23" fmla="*/ 112 h 145"/>
                <a:gd name="T24" fmla="*/ 417 w 648"/>
                <a:gd name="T25" fmla="*/ 112 h 145"/>
                <a:gd name="T26" fmla="*/ 423 w 648"/>
                <a:gd name="T27" fmla="*/ 112 h 145"/>
                <a:gd name="T28" fmla="*/ 427 w 648"/>
                <a:gd name="T29" fmla="*/ 112 h 145"/>
                <a:gd name="T30" fmla="*/ 431 w 648"/>
                <a:gd name="T31" fmla="*/ 110 h 145"/>
                <a:gd name="T32" fmla="*/ 432 w 648"/>
                <a:gd name="T33" fmla="*/ 110 h 145"/>
                <a:gd name="T34" fmla="*/ 433 w 648"/>
                <a:gd name="T35" fmla="*/ 109 h 145"/>
                <a:gd name="T36" fmla="*/ 615 w 648"/>
                <a:gd name="T37" fmla="*/ 0 h 145"/>
                <a:gd name="T38" fmla="*/ 614 w 648"/>
                <a:gd name="T39" fmla="*/ 3 h 145"/>
                <a:gd name="T40" fmla="*/ 616 w 648"/>
                <a:gd name="T41" fmla="*/ 4 h 145"/>
                <a:gd name="T42" fmla="*/ 623 w 648"/>
                <a:gd name="T43" fmla="*/ 6 h 145"/>
                <a:gd name="T44" fmla="*/ 632 w 648"/>
                <a:gd name="T45" fmla="*/ 8 h 145"/>
                <a:gd name="T46" fmla="*/ 646 w 648"/>
                <a:gd name="T47" fmla="*/ 10 h 145"/>
                <a:gd name="T48" fmla="*/ 647 w 648"/>
                <a:gd name="T49" fmla="*/ 10 h 145"/>
                <a:gd name="T50" fmla="*/ 647 w 648"/>
                <a:gd name="T51" fmla="*/ 10 h 145"/>
                <a:gd name="T52" fmla="*/ 647 w 648"/>
                <a:gd name="T53" fmla="*/ 10 h 145"/>
                <a:gd name="T54" fmla="*/ 648 w 648"/>
                <a:gd name="T55" fmla="*/ 10 h 145"/>
                <a:gd name="T56" fmla="*/ 425 w 648"/>
                <a:gd name="T57" fmla="*/ 145 h 145"/>
                <a:gd name="T58" fmla="*/ 423 w 648"/>
                <a:gd name="T59" fmla="*/ 145 h 145"/>
                <a:gd name="T60" fmla="*/ 419 w 648"/>
                <a:gd name="T61" fmla="*/ 145 h 145"/>
                <a:gd name="T62" fmla="*/ 415 w 648"/>
                <a:gd name="T63" fmla="*/ 145 h 145"/>
                <a:gd name="T64" fmla="*/ 408 w 648"/>
                <a:gd name="T65" fmla="*/ 145 h 145"/>
                <a:gd name="T66" fmla="*/ 400 w 648"/>
                <a:gd name="T67" fmla="*/ 145 h 145"/>
                <a:gd name="T68" fmla="*/ 390 w 648"/>
                <a:gd name="T69" fmla="*/ 144 h 145"/>
                <a:gd name="T70" fmla="*/ 379 w 648"/>
                <a:gd name="T71" fmla="*/ 143 h 145"/>
                <a:gd name="T72" fmla="*/ 365 w 648"/>
                <a:gd name="T73" fmla="*/ 140 h 145"/>
                <a:gd name="T74" fmla="*/ 349 w 648"/>
                <a:gd name="T75" fmla="*/ 137 h 145"/>
                <a:gd name="T76" fmla="*/ 332 w 648"/>
                <a:gd name="T77" fmla="*/ 133 h 145"/>
                <a:gd name="T78" fmla="*/ 311 w 648"/>
                <a:gd name="T79" fmla="*/ 129 h 145"/>
                <a:gd name="T80" fmla="*/ 289 w 648"/>
                <a:gd name="T81" fmla="*/ 123 h 145"/>
                <a:gd name="T82" fmla="*/ 264 w 648"/>
                <a:gd name="T83" fmla="*/ 116 h 145"/>
                <a:gd name="T84" fmla="*/ 236 w 648"/>
                <a:gd name="T85" fmla="*/ 108 h 145"/>
                <a:gd name="T86" fmla="*/ 205 w 648"/>
                <a:gd name="T87" fmla="*/ 98 h 145"/>
                <a:gd name="T88" fmla="*/ 171 w 648"/>
                <a:gd name="T89" fmla="*/ 87 h 145"/>
                <a:gd name="T90" fmla="*/ 145 w 648"/>
                <a:gd name="T91" fmla="*/ 78 h 145"/>
                <a:gd name="T92" fmla="*/ 120 w 648"/>
                <a:gd name="T93" fmla="*/ 70 h 145"/>
                <a:gd name="T94" fmla="*/ 95 w 648"/>
                <a:gd name="T95" fmla="*/ 63 h 145"/>
                <a:gd name="T96" fmla="*/ 72 w 648"/>
                <a:gd name="T97" fmla="*/ 56 h 145"/>
                <a:gd name="T98" fmla="*/ 52 w 648"/>
                <a:gd name="T99" fmla="*/ 51 h 145"/>
                <a:gd name="T100" fmla="*/ 33 w 648"/>
                <a:gd name="T101" fmla="*/ 46 h 145"/>
                <a:gd name="T102" fmla="*/ 16 w 648"/>
                <a:gd name="T103" fmla="*/ 41 h 145"/>
                <a:gd name="T104" fmla="*/ 0 w 648"/>
                <a:gd name="T105" fmla="*/ 38 h 145"/>
                <a:gd name="T106" fmla="*/ 50 w 648"/>
                <a:gd name="T107" fmla="*/ 21 h 145"/>
                <a:gd name="T108" fmla="*/ 63 w 648"/>
                <a:gd name="T109" fmla="*/ 24 h 145"/>
                <a:gd name="T110" fmla="*/ 76 w 648"/>
                <a:gd name="T111" fmla="*/ 27 h 145"/>
                <a:gd name="T112" fmla="*/ 88 w 648"/>
                <a:gd name="T113" fmla="*/ 31 h 145"/>
                <a:gd name="T114" fmla="*/ 102 w 648"/>
                <a:gd name="T115" fmla="*/ 34 h 145"/>
                <a:gd name="T116" fmla="*/ 116 w 648"/>
                <a:gd name="T117" fmla="*/ 38 h 145"/>
                <a:gd name="T118" fmla="*/ 131 w 648"/>
                <a:gd name="T119" fmla="*/ 42 h 145"/>
                <a:gd name="T120" fmla="*/ 145 w 648"/>
                <a:gd name="T121" fmla="*/ 47 h 145"/>
                <a:gd name="T122" fmla="*/ 160 w 648"/>
                <a:gd name="T123" fmla="*/ 5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" h="145">
                  <a:moveTo>
                    <a:pt x="160" y="52"/>
                  </a:moveTo>
                  <a:lnTo>
                    <a:pt x="198" y="64"/>
                  </a:lnTo>
                  <a:lnTo>
                    <a:pt x="232" y="75"/>
                  </a:lnTo>
                  <a:lnTo>
                    <a:pt x="264" y="84"/>
                  </a:lnTo>
                  <a:lnTo>
                    <a:pt x="291" y="91"/>
                  </a:lnTo>
                  <a:lnTo>
                    <a:pt x="315" y="98"/>
                  </a:lnTo>
                  <a:lnTo>
                    <a:pt x="337" y="102"/>
                  </a:lnTo>
                  <a:lnTo>
                    <a:pt x="357" y="106"/>
                  </a:lnTo>
                  <a:lnTo>
                    <a:pt x="373" y="108"/>
                  </a:lnTo>
                  <a:lnTo>
                    <a:pt x="387" y="110"/>
                  </a:lnTo>
                  <a:lnTo>
                    <a:pt x="400" y="112"/>
                  </a:lnTo>
                  <a:lnTo>
                    <a:pt x="409" y="112"/>
                  </a:lnTo>
                  <a:lnTo>
                    <a:pt x="417" y="112"/>
                  </a:lnTo>
                  <a:lnTo>
                    <a:pt x="423" y="112"/>
                  </a:lnTo>
                  <a:lnTo>
                    <a:pt x="427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3" y="109"/>
                  </a:lnTo>
                  <a:lnTo>
                    <a:pt x="615" y="0"/>
                  </a:lnTo>
                  <a:lnTo>
                    <a:pt x="614" y="3"/>
                  </a:lnTo>
                  <a:lnTo>
                    <a:pt x="616" y="4"/>
                  </a:lnTo>
                  <a:lnTo>
                    <a:pt x="623" y="6"/>
                  </a:lnTo>
                  <a:lnTo>
                    <a:pt x="632" y="8"/>
                  </a:lnTo>
                  <a:lnTo>
                    <a:pt x="646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8" y="10"/>
                  </a:lnTo>
                  <a:lnTo>
                    <a:pt x="425" y="145"/>
                  </a:lnTo>
                  <a:lnTo>
                    <a:pt x="423" y="145"/>
                  </a:lnTo>
                  <a:lnTo>
                    <a:pt x="419" y="145"/>
                  </a:lnTo>
                  <a:lnTo>
                    <a:pt x="415" y="145"/>
                  </a:lnTo>
                  <a:lnTo>
                    <a:pt x="408" y="145"/>
                  </a:lnTo>
                  <a:lnTo>
                    <a:pt x="400" y="145"/>
                  </a:lnTo>
                  <a:lnTo>
                    <a:pt x="390" y="144"/>
                  </a:lnTo>
                  <a:lnTo>
                    <a:pt x="379" y="143"/>
                  </a:lnTo>
                  <a:lnTo>
                    <a:pt x="365" y="140"/>
                  </a:lnTo>
                  <a:lnTo>
                    <a:pt x="349" y="137"/>
                  </a:lnTo>
                  <a:lnTo>
                    <a:pt x="332" y="133"/>
                  </a:lnTo>
                  <a:lnTo>
                    <a:pt x="311" y="129"/>
                  </a:lnTo>
                  <a:lnTo>
                    <a:pt x="289" y="123"/>
                  </a:lnTo>
                  <a:lnTo>
                    <a:pt x="264" y="116"/>
                  </a:lnTo>
                  <a:lnTo>
                    <a:pt x="236" y="108"/>
                  </a:lnTo>
                  <a:lnTo>
                    <a:pt x="205" y="98"/>
                  </a:lnTo>
                  <a:lnTo>
                    <a:pt x="171" y="87"/>
                  </a:lnTo>
                  <a:lnTo>
                    <a:pt x="145" y="78"/>
                  </a:lnTo>
                  <a:lnTo>
                    <a:pt x="120" y="70"/>
                  </a:lnTo>
                  <a:lnTo>
                    <a:pt x="95" y="63"/>
                  </a:lnTo>
                  <a:lnTo>
                    <a:pt x="72" y="56"/>
                  </a:lnTo>
                  <a:lnTo>
                    <a:pt x="52" y="51"/>
                  </a:lnTo>
                  <a:lnTo>
                    <a:pt x="33" y="46"/>
                  </a:lnTo>
                  <a:lnTo>
                    <a:pt x="16" y="41"/>
                  </a:lnTo>
                  <a:lnTo>
                    <a:pt x="0" y="38"/>
                  </a:lnTo>
                  <a:lnTo>
                    <a:pt x="50" y="21"/>
                  </a:lnTo>
                  <a:lnTo>
                    <a:pt x="63" y="24"/>
                  </a:lnTo>
                  <a:lnTo>
                    <a:pt x="76" y="27"/>
                  </a:lnTo>
                  <a:lnTo>
                    <a:pt x="88" y="31"/>
                  </a:lnTo>
                  <a:lnTo>
                    <a:pt x="102" y="34"/>
                  </a:lnTo>
                  <a:lnTo>
                    <a:pt x="116" y="38"/>
                  </a:lnTo>
                  <a:lnTo>
                    <a:pt x="131" y="42"/>
                  </a:lnTo>
                  <a:lnTo>
                    <a:pt x="145" y="47"/>
                  </a:lnTo>
                  <a:lnTo>
                    <a:pt x="16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8451851" y="4024313"/>
              <a:ext cx="515938" cy="117475"/>
            </a:xfrm>
            <a:custGeom>
              <a:avLst/>
              <a:gdLst>
                <a:gd name="T0" fmla="*/ 168 w 650"/>
                <a:gd name="T1" fmla="*/ 52 h 149"/>
                <a:gd name="T2" fmla="*/ 206 w 650"/>
                <a:gd name="T3" fmla="*/ 65 h 149"/>
                <a:gd name="T4" fmla="*/ 241 w 650"/>
                <a:gd name="T5" fmla="*/ 75 h 149"/>
                <a:gd name="T6" fmla="*/ 272 w 650"/>
                <a:gd name="T7" fmla="*/ 84 h 149"/>
                <a:gd name="T8" fmla="*/ 300 w 650"/>
                <a:gd name="T9" fmla="*/ 92 h 149"/>
                <a:gd name="T10" fmla="*/ 324 w 650"/>
                <a:gd name="T11" fmla="*/ 98 h 149"/>
                <a:gd name="T12" fmla="*/ 346 w 650"/>
                <a:gd name="T13" fmla="*/ 103 h 149"/>
                <a:gd name="T14" fmla="*/ 365 w 650"/>
                <a:gd name="T15" fmla="*/ 106 h 149"/>
                <a:gd name="T16" fmla="*/ 381 w 650"/>
                <a:gd name="T17" fmla="*/ 108 h 149"/>
                <a:gd name="T18" fmla="*/ 395 w 650"/>
                <a:gd name="T19" fmla="*/ 111 h 149"/>
                <a:gd name="T20" fmla="*/ 408 w 650"/>
                <a:gd name="T21" fmla="*/ 112 h 149"/>
                <a:gd name="T22" fmla="*/ 417 w 650"/>
                <a:gd name="T23" fmla="*/ 112 h 149"/>
                <a:gd name="T24" fmla="*/ 425 w 650"/>
                <a:gd name="T25" fmla="*/ 112 h 149"/>
                <a:gd name="T26" fmla="*/ 431 w 650"/>
                <a:gd name="T27" fmla="*/ 112 h 149"/>
                <a:gd name="T28" fmla="*/ 436 w 650"/>
                <a:gd name="T29" fmla="*/ 112 h 149"/>
                <a:gd name="T30" fmla="*/ 439 w 650"/>
                <a:gd name="T31" fmla="*/ 111 h 149"/>
                <a:gd name="T32" fmla="*/ 440 w 650"/>
                <a:gd name="T33" fmla="*/ 111 h 149"/>
                <a:gd name="T34" fmla="*/ 441 w 650"/>
                <a:gd name="T35" fmla="*/ 109 h 149"/>
                <a:gd name="T36" fmla="*/ 625 w 650"/>
                <a:gd name="T37" fmla="*/ 0 h 149"/>
                <a:gd name="T38" fmla="*/ 622 w 650"/>
                <a:gd name="T39" fmla="*/ 7 h 149"/>
                <a:gd name="T40" fmla="*/ 625 w 650"/>
                <a:gd name="T41" fmla="*/ 8 h 149"/>
                <a:gd name="T42" fmla="*/ 629 w 650"/>
                <a:gd name="T43" fmla="*/ 9 h 149"/>
                <a:gd name="T44" fmla="*/ 638 w 650"/>
                <a:gd name="T45" fmla="*/ 12 h 149"/>
                <a:gd name="T46" fmla="*/ 650 w 650"/>
                <a:gd name="T47" fmla="*/ 15 h 149"/>
                <a:gd name="T48" fmla="*/ 429 w 650"/>
                <a:gd name="T49" fmla="*/ 149 h 149"/>
                <a:gd name="T50" fmla="*/ 426 w 650"/>
                <a:gd name="T51" fmla="*/ 149 h 149"/>
                <a:gd name="T52" fmla="*/ 423 w 650"/>
                <a:gd name="T53" fmla="*/ 149 h 149"/>
                <a:gd name="T54" fmla="*/ 418 w 650"/>
                <a:gd name="T55" fmla="*/ 149 h 149"/>
                <a:gd name="T56" fmla="*/ 413 w 650"/>
                <a:gd name="T57" fmla="*/ 149 h 149"/>
                <a:gd name="T58" fmla="*/ 404 w 650"/>
                <a:gd name="T59" fmla="*/ 149 h 149"/>
                <a:gd name="T60" fmla="*/ 394 w 650"/>
                <a:gd name="T61" fmla="*/ 147 h 149"/>
                <a:gd name="T62" fmla="*/ 383 w 650"/>
                <a:gd name="T63" fmla="*/ 145 h 149"/>
                <a:gd name="T64" fmla="*/ 370 w 650"/>
                <a:gd name="T65" fmla="*/ 143 h 149"/>
                <a:gd name="T66" fmla="*/ 354 w 650"/>
                <a:gd name="T67" fmla="*/ 141 h 149"/>
                <a:gd name="T68" fmla="*/ 336 w 650"/>
                <a:gd name="T69" fmla="*/ 137 h 149"/>
                <a:gd name="T70" fmla="*/ 316 w 650"/>
                <a:gd name="T71" fmla="*/ 131 h 149"/>
                <a:gd name="T72" fmla="*/ 294 w 650"/>
                <a:gd name="T73" fmla="*/ 126 h 149"/>
                <a:gd name="T74" fmla="*/ 268 w 650"/>
                <a:gd name="T75" fmla="*/ 119 h 149"/>
                <a:gd name="T76" fmla="*/ 241 w 650"/>
                <a:gd name="T77" fmla="*/ 111 h 149"/>
                <a:gd name="T78" fmla="*/ 210 w 650"/>
                <a:gd name="T79" fmla="*/ 101 h 149"/>
                <a:gd name="T80" fmla="*/ 176 w 650"/>
                <a:gd name="T81" fmla="*/ 90 h 149"/>
                <a:gd name="T82" fmla="*/ 149 w 650"/>
                <a:gd name="T83" fmla="*/ 81 h 149"/>
                <a:gd name="T84" fmla="*/ 122 w 650"/>
                <a:gd name="T85" fmla="*/ 73 h 149"/>
                <a:gd name="T86" fmla="*/ 97 w 650"/>
                <a:gd name="T87" fmla="*/ 66 h 149"/>
                <a:gd name="T88" fmla="*/ 74 w 650"/>
                <a:gd name="T89" fmla="*/ 59 h 149"/>
                <a:gd name="T90" fmla="*/ 53 w 650"/>
                <a:gd name="T91" fmla="*/ 53 h 149"/>
                <a:gd name="T92" fmla="*/ 33 w 650"/>
                <a:gd name="T93" fmla="*/ 48 h 149"/>
                <a:gd name="T94" fmla="*/ 16 w 650"/>
                <a:gd name="T95" fmla="*/ 44 h 149"/>
                <a:gd name="T96" fmla="*/ 0 w 650"/>
                <a:gd name="T97" fmla="*/ 40 h 149"/>
                <a:gd name="T98" fmla="*/ 56 w 650"/>
                <a:gd name="T99" fmla="*/ 18 h 149"/>
                <a:gd name="T100" fmla="*/ 68 w 650"/>
                <a:gd name="T101" fmla="*/ 22 h 149"/>
                <a:gd name="T102" fmla="*/ 81 w 650"/>
                <a:gd name="T103" fmla="*/ 25 h 149"/>
                <a:gd name="T104" fmla="*/ 94 w 650"/>
                <a:gd name="T105" fmla="*/ 29 h 149"/>
                <a:gd name="T106" fmla="*/ 108 w 650"/>
                <a:gd name="T107" fmla="*/ 33 h 149"/>
                <a:gd name="T108" fmla="*/ 122 w 650"/>
                <a:gd name="T109" fmla="*/ 37 h 149"/>
                <a:gd name="T110" fmla="*/ 137 w 650"/>
                <a:gd name="T111" fmla="*/ 42 h 149"/>
                <a:gd name="T112" fmla="*/ 152 w 650"/>
                <a:gd name="T113" fmla="*/ 47 h 149"/>
                <a:gd name="T114" fmla="*/ 168 w 650"/>
                <a:gd name="T115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0" h="149">
                  <a:moveTo>
                    <a:pt x="168" y="52"/>
                  </a:moveTo>
                  <a:lnTo>
                    <a:pt x="206" y="65"/>
                  </a:lnTo>
                  <a:lnTo>
                    <a:pt x="241" y="75"/>
                  </a:lnTo>
                  <a:lnTo>
                    <a:pt x="272" y="84"/>
                  </a:lnTo>
                  <a:lnTo>
                    <a:pt x="300" y="92"/>
                  </a:lnTo>
                  <a:lnTo>
                    <a:pt x="324" y="98"/>
                  </a:lnTo>
                  <a:lnTo>
                    <a:pt x="346" y="103"/>
                  </a:lnTo>
                  <a:lnTo>
                    <a:pt x="365" y="106"/>
                  </a:lnTo>
                  <a:lnTo>
                    <a:pt x="381" y="108"/>
                  </a:lnTo>
                  <a:lnTo>
                    <a:pt x="395" y="111"/>
                  </a:lnTo>
                  <a:lnTo>
                    <a:pt x="408" y="112"/>
                  </a:lnTo>
                  <a:lnTo>
                    <a:pt x="417" y="112"/>
                  </a:lnTo>
                  <a:lnTo>
                    <a:pt x="425" y="112"/>
                  </a:lnTo>
                  <a:lnTo>
                    <a:pt x="431" y="112"/>
                  </a:lnTo>
                  <a:lnTo>
                    <a:pt x="436" y="112"/>
                  </a:lnTo>
                  <a:lnTo>
                    <a:pt x="439" y="111"/>
                  </a:lnTo>
                  <a:lnTo>
                    <a:pt x="440" y="111"/>
                  </a:lnTo>
                  <a:lnTo>
                    <a:pt x="441" y="109"/>
                  </a:lnTo>
                  <a:lnTo>
                    <a:pt x="625" y="0"/>
                  </a:lnTo>
                  <a:lnTo>
                    <a:pt x="622" y="7"/>
                  </a:lnTo>
                  <a:lnTo>
                    <a:pt x="625" y="8"/>
                  </a:lnTo>
                  <a:lnTo>
                    <a:pt x="629" y="9"/>
                  </a:lnTo>
                  <a:lnTo>
                    <a:pt x="638" y="12"/>
                  </a:lnTo>
                  <a:lnTo>
                    <a:pt x="650" y="15"/>
                  </a:lnTo>
                  <a:lnTo>
                    <a:pt x="429" y="149"/>
                  </a:lnTo>
                  <a:lnTo>
                    <a:pt x="426" y="149"/>
                  </a:lnTo>
                  <a:lnTo>
                    <a:pt x="423" y="149"/>
                  </a:lnTo>
                  <a:lnTo>
                    <a:pt x="418" y="149"/>
                  </a:lnTo>
                  <a:lnTo>
                    <a:pt x="413" y="149"/>
                  </a:lnTo>
                  <a:lnTo>
                    <a:pt x="404" y="149"/>
                  </a:lnTo>
                  <a:lnTo>
                    <a:pt x="394" y="147"/>
                  </a:lnTo>
                  <a:lnTo>
                    <a:pt x="383" y="145"/>
                  </a:lnTo>
                  <a:lnTo>
                    <a:pt x="370" y="143"/>
                  </a:lnTo>
                  <a:lnTo>
                    <a:pt x="354" y="141"/>
                  </a:lnTo>
                  <a:lnTo>
                    <a:pt x="336" y="137"/>
                  </a:lnTo>
                  <a:lnTo>
                    <a:pt x="316" y="131"/>
                  </a:lnTo>
                  <a:lnTo>
                    <a:pt x="294" y="126"/>
                  </a:lnTo>
                  <a:lnTo>
                    <a:pt x="268" y="119"/>
                  </a:lnTo>
                  <a:lnTo>
                    <a:pt x="241" y="111"/>
                  </a:lnTo>
                  <a:lnTo>
                    <a:pt x="210" y="101"/>
                  </a:lnTo>
                  <a:lnTo>
                    <a:pt x="176" y="90"/>
                  </a:lnTo>
                  <a:lnTo>
                    <a:pt x="149" y="81"/>
                  </a:lnTo>
                  <a:lnTo>
                    <a:pt x="122" y="73"/>
                  </a:lnTo>
                  <a:lnTo>
                    <a:pt x="97" y="66"/>
                  </a:lnTo>
                  <a:lnTo>
                    <a:pt x="74" y="59"/>
                  </a:lnTo>
                  <a:lnTo>
                    <a:pt x="53" y="53"/>
                  </a:lnTo>
                  <a:lnTo>
                    <a:pt x="33" y="48"/>
                  </a:lnTo>
                  <a:lnTo>
                    <a:pt x="16" y="44"/>
                  </a:lnTo>
                  <a:lnTo>
                    <a:pt x="0" y="40"/>
                  </a:lnTo>
                  <a:lnTo>
                    <a:pt x="56" y="18"/>
                  </a:lnTo>
                  <a:lnTo>
                    <a:pt x="68" y="22"/>
                  </a:lnTo>
                  <a:lnTo>
                    <a:pt x="81" y="25"/>
                  </a:lnTo>
                  <a:lnTo>
                    <a:pt x="94" y="29"/>
                  </a:lnTo>
                  <a:lnTo>
                    <a:pt x="108" y="33"/>
                  </a:lnTo>
                  <a:lnTo>
                    <a:pt x="122" y="37"/>
                  </a:lnTo>
                  <a:lnTo>
                    <a:pt x="137" y="42"/>
                  </a:lnTo>
                  <a:lnTo>
                    <a:pt x="152" y="47"/>
                  </a:lnTo>
                  <a:lnTo>
                    <a:pt x="16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8435976" y="4070351"/>
              <a:ext cx="519113" cy="112713"/>
            </a:xfrm>
            <a:custGeom>
              <a:avLst/>
              <a:gdLst>
                <a:gd name="T0" fmla="*/ 187 w 655"/>
                <a:gd name="T1" fmla="*/ 59 h 141"/>
                <a:gd name="T2" fmla="*/ 225 w 655"/>
                <a:gd name="T3" fmla="*/ 71 h 141"/>
                <a:gd name="T4" fmla="*/ 260 w 655"/>
                <a:gd name="T5" fmla="*/ 82 h 141"/>
                <a:gd name="T6" fmla="*/ 291 w 655"/>
                <a:gd name="T7" fmla="*/ 91 h 141"/>
                <a:gd name="T8" fmla="*/ 318 w 655"/>
                <a:gd name="T9" fmla="*/ 98 h 141"/>
                <a:gd name="T10" fmla="*/ 343 w 655"/>
                <a:gd name="T11" fmla="*/ 105 h 141"/>
                <a:gd name="T12" fmla="*/ 365 w 655"/>
                <a:gd name="T13" fmla="*/ 109 h 141"/>
                <a:gd name="T14" fmla="*/ 384 w 655"/>
                <a:gd name="T15" fmla="*/ 113 h 141"/>
                <a:gd name="T16" fmla="*/ 400 w 655"/>
                <a:gd name="T17" fmla="*/ 115 h 141"/>
                <a:gd name="T18" fmla="*/ 414 w 655"/>
                <a:gd name="T19" fmla="*/ 117 h 141"/>
                <a:gd name="T20" fmla="*/ 426 w 655"/>
                <a:gd name="T21" fmla="*/ 118 h 141"/>
                <a:gd name="T22" fmla="*/ 436 w 655"/>
                <a:gd name="T23" fmla="*/ 118 h 141"/>
                <a:gd name="T24" fmla="*/ 443 w 655"/>
                <a:gd name="T25" fmla="*/ 118 h 141"/>
                <a:gd name="T26" fmla="*/ 450 w 655"/>
                <a:gd name="T27" fmla="*/ 118 h 141"/>
                <a:gd name="T28" fmla="*/ 453 w 655"/>
                <a:gd name="T29" fmla="*/ 118 h 141"/>
                <a:gd name="T30" fmla="*/ 457 w 655"/>
                <a:gd name="T31" fmla="*/ 117 h 141"/>
                <a:gd name="T32" fmla="*/ 458 w 655"/>
                <a:gd name="T33" fmla="*/ 117 h 141"/>
                <a:gd name="T34" fmla="*/ 460 w 655"/>
                <a:gd name="T35" fmla="*/ 116 h 141"/>
                <a:gd name="T36" fmla="*/ 655 w 655"/>
                <a:gd name="T37" fmla="*/ 0 h 141"/>
                <a:gd name="T38" fmla="*/ 654 w 655"/>
                <a:gd name="T39" fmla="*/ 4 h 141"/>
                <a:gd name="T40" fmla="*/ 427 w 655"/>
                <a:gd name="T41" fmla="*/ 141 h 141"/>
                <a:gd name="T42" fmla="*/ 424 w 655"/>
                <a:gd name="T43" fmla="*/ 141 h 141"/>
                <a:gd name="T44" fmla="*/ 421 w 655"/>
                <a:gd name="T45" fmla="*/ 141 h 141"/>
                <a:gd name="T46" fmla="*/ 416 w 655"/>
                <a:gd name="T47" fmla="*/ 141 h 141"/>
                <a:gd name="T48" fmla="*/ 411 w 655"/>
                <a:gd name="T49" fmla="*/ 141 h 141"/>
                <a:gd name="T50" fmla="*/ 403 w 655"/>
                <a:gd name="T51" fmla="*/ 141 h 141"/>
                <a:gd name="T52" fmla="*/ 392 w 655"/>
                <a:gd name="T53" fmla="*/ 140 h 141"/>
                <a:gd name="T54" fmla="*/ 381 w 655"/>
                <a:gd name="T55" fmla="*/ 138 h 141"/>
                <a:gd name="T56" fmla="*/ 368 w 655"/>
                <a:gd name="T57" fmla="*/ 136 h 141"/>
                <a:gd name="T58" fmla="*/ 352 w 655"/>
                <a:gd name="T59" fmla="*/ 133 h 141"/>
                <a:gd name="T60" fmla="*/ 335 w 655"/>
                <a:gd name="T61" fmla="*/ 130 h 141"/>
                <a:gd name="T62" fmla="*/ 314 w 655"/>
                <a:gd name="T63" fmla="*/ 124 h 141"/>
                <a:gd name="T64" fmla="*/ 292 w 655"/>
                <a:gd name="T65" fmla="*/ 118 h 141"/>
                <a:gd name="T66" fmla="*/ 267 w 655"/>
                <a:gd name="T67" fmla="*/ 112 h 141"/>
                <a:gd name="T68" fmla="*/ 239 w 655"/>
                <a:gd name="T69" fmla="*/ 103 h 141"/>
                <a:gd name="T70" fmla="*/ 208 w 655"/>
                <a:gd name="T71" fmla="*/ 94 h 141"/>
                <a:gd name="T72" fmla="*/ 174 w 655"/>
                <a:gd name="T73" fmla="*/ 83 h 141"/>
                <a:gd name="T74" fmla="*/ 147 w 655"/>
                <a:gd name="T75" fmla="*/ 74 h 141"/>
                <a:gd name="T76" fmla="*/ 121 w 655"/>
                <a:gd name="T77" fmla="*/ 65 h 141"/>
                <a:gd name="T78" fmla="*/ 97 w 655"/>
                <a:gd name="T79" fmla="*/ 59 h 141"/>
                <a:gd name="T80" fmla="*/ 74 w 655"/>
                <a:gd name="T81" fmla="*/ 52 h 141"/>
                <a:gd name="T82" fmla="*/ 53 w 655"/>
                <a:gd name="T83" fmla="*/ 46 h 141"/>
                <a:gd name="T84" fmla="*/ 34 w 655"/>
                <a:gd name="T85" fmla="*/ 41 h 141"/>
                <a:gd name="T86" fmla="*/ 17 w 655"/>
                <a:gd name="T87" fmla="*/ 37 h 141"/>
                <a:gd name="T88" fmla="*/ 0 w 655"/>
                <a:gd name="T89" fmla="*/ 33 h 141"/>
                <a:gd name="T90" fmla="*/ 45 w 655"/>
                <a:gd name="T91" fmla="*/ 17 h 141"/>
                <a:gd name="T92" fmla="*/ 59 w 655"/>
                <a:gd name="T93" fmla="*/ 21 h 141"/>
                <a:gd name="T94" fmla="*/ 75 w 655"/>
                <a:gd name="T95" fmla="*/ 25 h 141"/>
                <a:gd name="T96" fmla="*/ 91 w 655"/>
                <a:gd name="T97" fmla="*/ 30 h 141"/>
                <a:gd name="T98" fmla="*/ 109 w 655"/>
                <a:gd name="T99" fmla="*/ 34 h 141"/>
                <a:gd name="T100" fmla="*/ 127 w 655"/>
                <a:gd name="T101" fmla="*/ 40 h 141"/>
                <a:gd name="T102" fmla="*/ 147 w 655"/>
                <a:gd name="T103" fmla="*/ 46 h 141"/>
                <a:gd name="T104" fmla="*/ 166 w 655"/>
                <a:gd name="T105" fmla="*/ 52 h 141"/>
                <a:gd name="T106" fmla="*/ 187 w 655"/>
                <a:gd name="T107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5" h="141">
                  <a:moveTo>
                    <a:pt x="187" y="59"/>
                  </a:moveTo>
                  <a:lnTo>
                    <a:pt x="225" y="71"/>
                  </a:lnTo>
                  <a:lnTo>
                    <a:pt x="260" y="82"/>
                  </a:lnTo>
                  <a:lnTo>
                    <a:pt x="291" y="91"/>
                  </a:lnTo>
                  <a:lnTo>
                    <a:pt x="318" y="98"/>
                  </a:lnTo>
                  <a:lnTo>
                    <a:pt x="343" y="105"/>
                  </a:lnTo>
                  <a:lnTo>
                    <a:pt x="365" y="109"/>
                  </a:lnTo>
                  <a:lnTo>
                    <a:pt x="384" y="113"/>
                  </a:lnTo>
                  <a:lnTo>
                    <a:pt x="400" y="115"/>
                  </a:lnTo>
                  <a:lnTo>
                    <a:pt x="414" y="117"/>
                  </a:lnTo>
                  <a:lnTo>
                    <a:pt x="426" y="118"/>
                  </a:lnTo>
                  <a:lnTo>
                    <a:pt x="436" y="118"/>
                  </a:lnTo>
                  <a:lnTo>
                    <a:pt x="443" y="118"/>
                  </a:lnTo>
                  <a:lnTo>
                    <a:pt x="450" y="118"/>
                  </a:lnTo>
                  <a:lnTo>
                    <a:pt x="453" y="118"/>
                  </a:lnTo>
                  <a:lnTo>
                    <a:pt x="457" y="117"/>
                  </a:lnTo>
                  <a:lnTo>
                    <a:pt x="458" y="117"/>
                  </a:lnTo>
                  <a:lnTo>
                    <a:pt x="460" y="116"/>
                  </a:lnTo>
                  <a:lnTo>
                    <a:pt x="655" y="0"/>
                  </a:lnTo>
                  <a:lnTo>
                    <a:pt x="654" y="4"/>
                  </a:lnTo>
                  <a:lnTo>
                    <a:pt x="427" y="141"/>
                  </a:lnTo>
                  <a:lnTo>
                    <a:pt x="424" y="141"/>
                  </a:lnTo>
                  <a:lnTo>
                    <a:pt x="421" y="141"/>
                  </a:lnTo>
                  <a:lnTo>
                    <a:pt x="416" y="141"/>
                  </a:lnTo>
                  <a:lnTo>
                    <a:pt x="411" y="141"/>
                  </a:lnTo>
                  <a:lnTo>
                    <a:pt x="403" y="141"/>
                  </a:lnTo>
                  <a:lnTo>
                    <a:pt x="392" y="140"/>
                  </a:lnTo>
                  <a:lnTo>
                    <a:pt x="381" y="138"/>
                  </a:lnTo>
                  <a:lnTo>
                    <a:pt x="368" y="136"/>
                  </a:lnTo>
                  <a:lnTo>
                    <a:pt x="352" y="133"/>
                  </a:lnTo>
                  <a:lnTo>
                    <a:pt x="335" y="130"/>
                  </a:lnTo>
                  <a:lnTo>
                    <a:pt x="314" y="124"/>
                  </a:lnTo>
                  <a:lnTo>
                    <a:pt x="292" y="118"/>
                  </a:lnTo>
                  <a:lnTo>
                    <a:pt x="267" y="112"/>
                  </a:lnTo>
                  <a:lnTo>
                    <a:pt x="239" y="103"/>
                  </a:lnTo>
                  <a:lnTo>
                    <a:pt x="208" y="94"/>
                  </a:lnTo>
                  <a:lnTo>
                    <a:pt x="174" y="83"/>
                  </a:lnTo>
                  <a:lnTo>
                    <a:pt x="147" y="74"/>
                  </a:lnTo>
                  <a:lnTo>
                    <a:pt x="121" y="65"/>
                  </a:lnTo>
                  <a:lnTo>
                    <a:pt x="97" y="59"/>
                  </a:lnTo>
                  <a:lnTo>
                    <a:pt x="74" y="52"/>
                  </a:lnTo>
                  <a:lnTo>
                    <a:pt x="53" y="46"/>
                  </a:lnTo>
                  <a:lnTo>
                    <a:pt x="34" y="41"/>
                  </a:lnTo>
                  <a:lnTo>
                    <a:pt x="17" y="37"/>
                  </a:lnTo>
                  <a:lnTo>
                    <a:pt x="0" y="33"/>
                  </a:lnTo>
                  <a:lnTo>
                    <a:pt x="45" y="17"/>
                  </a:lnTo>
                  <a:lnTo>
                    <a:pt x="59" y="21"/>
                  </a:lnTo>
                  <a:lnTo>
                    <a:pt x="75" y="25"/>
                  </a:lnTo>
                  <a:lnTo>
                    <a:pt x="91" y="30"/>
                  </a:lnTo>
                  <a:lnTo>
                    <a:pt x="109" y="34"/>
                  </a:lnTo>
                  <a:lnTo>
                    <a:pt x="127" y="40"/>
                  </a:lnTo>
                  <a:lnTo>
                    <a:pt x="147" y="46"/>
                  </a:lnTo>
                  <a:lnTo>
                    <a:pt x="166" y="52"/>
                  </a:lnTo>
                  <a:lnTo>
                    <a:pt x="18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8464551" y="4135438"/>
              <a:ext cx="506413" cy="120650"/>
            </a:xfrm>
            <a:custGeom>
              <a:avLst/>
              <a:gdLst>
                <a:gd name="T0" fmla="*/ 167 w 638"/>
                <a:gd name="T1" fmla="*/ 41 h 150"/>
                <a:gd name="T2" fmla="*/ 233 w 638"/>
                <a:gd name="T3" fmla="*/ 61 h 150"/>
                <a:gd name="T4" fmla="*/ 285 w 638"/>
                <a:gd name="T5" fmla="*/ 74 h 150"/>
                <a:gd name="T6" fmla="*/ 326 w 638"/>
                <a:gd name="T7" fmla="*/ 83 h 150"/>
                <a:gd name="T8" fmla="*/ 356 w 638"/>
                <a:gd name="T9" fmla="*/ 87 h 150"/>
                <a:gd name="T10" fmla="*/ 378 w 638"/>
                <a:gd name="T11" fmla="*/ 88 h 150"/>
                <a:gd name="T12" fmla="*/ 392 w 638"/>
                <a:gd name="T13" fmla="*/ 88 h 150"/>
                <a:gd name="T14" fmla="*/ 399 w 638"/>
                <a:gd name="T15" fmla="*/ 87 h 150"/>
                <a:gd name="T16" fmla="*/ 402 w 638"/>
                <a:gd name="T17" fmla="*/ 86 h 150"/>
                <a:gd name="T18" fmla="*/ 550 w 638"/>
                <a:gd name="T19" fmla="*/ 1 h 150"/>
                <a:gd name="T20" fmla="*/ 557 w 638"/>
                <a:gd name="T21" fmla="*/ 2 h 150"/>
                <a:gd name="T22" fmla="*/ 568 w 638"/>
                <a:gd name="T23" fmla="*/ 4 h 150"/>
                <a:gd name="T24" fmla="*/ 582 w 638"/>
                <a:gd name="T25" fmla="*/ 8 h 150"/>
                <a:gd name="T26" fmla="*/ 597 w 638"/>
                <a:gd name="T27" fmla="*/ 11 h 150"/>
                <a:gd name="T28" fmla="*/ 609 w 638"/>
                <a:gd name="T29" fmla="*/ 15 h 150"/>
                <a:gd name="T30" fmla="*/ 621 w 638"/>
                <a:gd name="T31" fmla="*/ 16 h 150"/>
                <a:gd name="T32" fmla="*/ 633 w 638"/>
                <a:gd name="T33" fmla="*/ 18 h 150"/>
                <a:gd name="T34" fmla="*/ 418 w 638"/>
                <a:gd name="T35" fmla="*/ 150 h 150"/>
                <a:gd name="T36" fmla="*/ 413 w 638"/>
                <a:gd name="T37" fmla="*/ 150 h 150"/>
                <a:gd name="T38" fmla="*/ 402 w 638"/>
                <a:gd name="T39" fmla="*/ 150 h 150"/>
                <a:gd name="T40" fmla="*/ 384 w 638"/>
                <a:gd name="T41" fmla="*/ 149 h 150"/>
                <a:gd name="T42" fmla="*/ 360 w 638"/>
                <a:gd name="T43" fmla="*/ 146 h 150"/>
                <a:gd name="T44" fmla="*/ 326 w 638"/>
                <a:gd name="T45" fmla="*/ 139 h 150"/>
                <a:gd name="T46" fmla="*/ 284 w 638"/>
                <a:gd name="T47" fmla="*/ 129 h 150"/>
                <a:gd name="T48" fmla="*/ 231 w 638"/>
                <a:gd name="T49" fmla="*/ 114 h 150"/>
                <a:gd name="T50" fmla="*/ 166 w 638"/>
                <a:gd name="T51" fmla="*/ 93 h 150"/>
                <a:gd name="T52" fmla="*/ 116 w 638"/>
                <a:gd name="T53" fmla="*/ 77 h 150"/>
                <a:gd name="T54" fmla="*/ 72 w 638"/>
                <a:gd name="T55" fmla="*/ 63 h 150"/>
                <a:gd name="T56" fmla="*/ 32 w 638"/>
                <a:gd name="T57" fmla="*/ 53 h 150"/>
                <a:gd name="T58" fmla="*/ 0 w 638"/>
                <a:gd name="T59" fmla="*/ 45 h 150"/>
                <a:gd name="T60" fmla="*/ 104 w 638"/>
                <a:gd name="T61" fmla="*/ 20 h 150"/>
                <a:gd name="T62" fmla="*/ 121 w 638"/>
                <a:gd name="T63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8" h="150">
                  <a:moveTo>
                    <a:pt x="129" y="28"/>
                  </a:moveTo>
                  <a:lnTo>
                    <a:pt x="167" y="41"/>
                  </a:lnTo>
                  <a:lnTo>
                    <a:pt x="202" y="51"/>
                  </a:lnTo>
                  <a:lnTo>
                    <a:pt x="233" y="61"/>
                  </a:lnTo>
                  <a:lnTo>
                    <a:pt x="261" y="68"/>
                  </a:lnTo>
                  <a:lnTo>
                    <a:pt x="285" y="74"/>
                  </a:lnTo>
                  <a:lnTo>
                    <a:pt x="307" y="79"/>
                  </a:lnTo>
                  <a:lnTo>
                    <a:pt x="326" y="83"/>
                  </a:lnTo>
                  <a:lnTo>
                    <a:pt x="342" y="85"/>
                  </a:lnTo>
                  <a:lnTo>
                    <a:pt x="356" y="87"/>
                  </a:lnTo>
                  <a:lnTo>
                    <a:pt x="368" y="88"/>
                  </a:lnTo>
                  <a:lnTo>
                    <a:pt x="378" y="88"/>
                  </a:lnTo>
                  <a:lnTo>
                    <a:pt x="385" y="88"/>
                  </a:lnTo>
                  <a:lnTo>
                    <a:pt x="392" y="88"/>
                  </a:lnTo>
                  <a:lnTo>
                    <a:pt x="395" y="88"/>
                  </a:lnTo>
                  <a:lnTo>
                    <a:pt x="399" y="87"/>
                  </a:lnTo>
                  <a:lnTo>
                    <a:pt x="400" y="87"/>
                  </a:lnTo>
                  <a:lnTo>
                    <a:pt x="402" y="86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3" y="2"/>
                  </a:lnTo>
                  <a:lnTo>
                    <a:pt x="557" y="2"/>
                  </a:lnTo>
                  <a:lnTo>
                    <a:pt x="562" y="3"/>
                  </a:lnTo>
                  <a:lnTo>
                    <a:pt x="568" y="4"/>
                  </a:lnTo>
                  <a:lnTo>
                    <a:pt x="574" y="6"/>
                  </a:lnTo>
                  <a:lnTo>
                    <a:pt x="582" y="8"/>
                  </a:lnTo>
                  <a:lnTo>
                    <a:pt x="590" y="10"/>
                  </a:lnTo>
                  <a:lnTo>
                    <a:pt x="597" y="11"/>
                  </a:lnTo>
                  <a:lnTo>
                    <a:pt x="603" y="13"/>
                  </a:lnTo>
                  <a:lnTo>
                    <a:pt x="609" y="15"/>
                  </a:lnTo>
                  <a:lnTo>
                    <a:pt x="615" y="16"/>
                  </a:lnTo>
                  <a:lnTo>
                    <a:pt x="621" y="16"/>
                  </a:lnTo>
                  <a:lnTo>
                    <a:pt x="627" y="17"/>
                  </a:lnTo>
                  <a:lnTo>
                    <a:pt x="633" y="18"/>
                  </a:lnTo>
                  <a:lnTo>
                    <a:pt x="638" y="18"/>
                  </a:lnTo>
                  <a:lnTo>
                    <a:pt x="418" y="150"/>
                  </a:lnTo>
                  <a:lnTo>
                    <a:pt x="416" y="150"/>
                  </a:lnTo>
                  <a:lnTo>
                    <a:pt x="413" y="150"/>
                  </a:lnTo>
                  <a:lnTo>
                    <a:pt x="408" y="150"/>
                  </a:lnTo>
                  <a:lnTo>
                    <a:pt x="402" y="150"/>
                  </a:lnTo>
                  <a:lnTo>
                    <a:pt x="394" y="150"/>
                  </a:lnTo>
                  <a:lnTo>
                    <a:pt x="384" y="149"/>
                  </a:lnTo>
                  <a:lnTo>
                    <a:pt x="372" y="148"/>
                  </a:lnTo>
                  <a:lnTo>
                    <a:pt x="360" y="146"/>
                  </a:lnTo>
                  <a:lnTo>
                    <a:pt x="343" y="144"/>
                  </a:lnTo>
                  <a:lnTo>
                    <a:pt x="326" y="139"/>
                  </a:lnTo>
                  <a:lnTo>
                    <a:pt x="305" y="134"/>
                  </a:lnTo>
                  <a:lnTo>
                    <a:pt x="284" y="129"/>
                  </a:lnTo>
                  <a:lnTo>
                    <a:pt x="258" y="122"/>
                  </a:lnTo>
                  <a:lnTo>
                    <a:pt x="231" y="114"/>
                  </a:lnTo>
                  <a:lnTo>
                    <a:pt x="199" y="104"/>
                  </a:lnTo>
                  <a:lnTo>
                    <a:pt x="166" y="93"/>
                  </a:lnTo>
                  <a:lnTo>
                    <a:pt x="141" y="84"/>
                  </a:lnTo>
                  <a:lnTo>
                    <a:pt x="116" y="77"/>
                  </a:lnTo>
                  <a:lnTo>
                    <a:pt x="93" y="70"/>
                  </a:lnTo>
                  <a:lnTo>
                    <a:pt x="72" y="63"/>
                  </a:lnTo>
                  <a:lnTo>
                    <a:pt x="51" y="57"/>
                  </a:lnTo>
                  <a:lnTo>
                    <a:pt x="32" y="53"/>
                  </a:lnTo>
                  <a:lnTo>
                    <a:pt x="15" y="48"/>
                  </a:lnTo>
                  <a:lnTo>
                    <a:pt x="0" y="45"/>
                  </a:lnTo>
                  <a:lnTo>
                    <a:pt x="96" y="18"/>
                  </a:lnTo>
                  <a:lnTo>
                    <a:pt x="104" y="20"/>
                  </a:lnTo>
                  <a:lnTo>
                    <a:pt x="112" y="23"/>
                  </a:lnTo>
                  <a:lnTo>
                    <a:pt x="121" y="26"/>
                  </a:lnTo>
                  <a:lnTo>
                    <a:pt x="12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8447088" y="4208463"/>
              <a:ext cx="504825" cy="111125"/>
            </a:xfrm>
            <a:custGeom>
              <a:avLst/>
              <a:gdLst>
                <a:gd name="T0" fmla="*/ 180 w 637"/>
                <a:gd name="T1" fmla="*/ 30 h 140"/>
                <a:gd name="T2" fmla="*/ 218 w 637"/>
                <a:gd name="T3" fmla="*/ 42 h 140"/>
                <a:gd name="T4" fmla="*/ 252 w 637"/>
                <a:gd name="T5" fmla="*/ 53 h 140"/>
                <a:gd name="T6" fmla="*/ 284 w 637"/>
                <a:gd name="T7" fmla="*/ 62 h 140"/>
                <a:gd name="T8" fmla="*/ 311 w 637"/>
                <a:gd name="T9" fmla="*/ 69 h 140"/>
                <a:gd name="T10" fmla="*/ 335 w 637"/>
                <a:gd name="T11" fmla="*/ 74 h 140"/>
                <a:gd name="T12" fmla="*/ 357 w 637"/>
                <a:gd name="T13" fmla="*/ 79 h 140"/>
                <a:gd name="T14" fmla="*/ 377 w 637"/>
                <a:gd name="T15" fmla="*/ 83 h 140"/>
                <a:gd name="T16" fmla="*/ 393 w 637"/>
                <a:gd name="T17" fmla="*/ 86 h 140"/>
                <a:gd name="T18" fmla="*/ 407 w 637"/>
                <a:gd name="T19" fmla="*/ 87 h 140"/>
                <a:gd name="T20" fmla="*/ 420 w 637"/>
                <a:gd name="T21" fmla="*/ 88 h 140"/>
                <a:gd name="T22" fmla="*/ 429 w 637"/>
                <a:gd name="T23" fmla="*/ 88 h 140"/>
                <a:gd name="T24" fmla="*/ 437 w 637"/>
                <a:gd name="T25" fmla="*/ 88 h 140"/>
                <a:gd name="T26" fmla="*/ 443 w 637"/>
                <a:gd name="T27" fmla="*/ 88 h 140"/>
                <a:gd name="T28" fmla="*/ 447 w 637"/>
                <a:gd name="T29" fmla="*/ 88 h 140"/>
                <a:gd name="T30" fmla="*/ 451 w 637"/>
                <a:gd name="T31" fmla="*/ 87 h 140"/>
                <a:gd name="T32" fmla="*/ 452 w 637"/>
                <a:gd name="T33" fmla="*/ 87 h 140"/>
                <a:gd name="T34" fmla="*/ 453 w 637"/>
                <a:gd name="T35" fmla="*/ 87 h 140"/>
                <a:gd name="T36" fmla="*/ 598 w 637"/>
                <a:gd name="T37" fmla="*/ 0 h 140"/>
                <a:gd name="T38" fmla="*/ 598 w 637"/>
                <a:gd name="T39" fmla="*/ 3 h 140"/>
                <a:gd name="T40" fmla="*/ 599 w 637"/>
                <a:gd name="T41" fmla="*/ 3 h 140"/>
                <a:gd name="T42" fmla="*/ 603 w 637"/>
                <a:gd name="T43" fmla="*/ 3 h 140"/>
                <a:gd name="T44" fmla="*/ 608 w 637"/>
                <a:gd name="T45" fmla="*/ 4 h 140"/>
                <a:gd name="T46" fmla="*/ 614 w 637"/>
                <a:gd name="T47" fmla="*/ 5 h 140"/>
                <a:gd name="T48" fmla="*/ 621 w 637"/>
                <a:gd name="T49" fmla="*/ 5 h 140"/>
                <a:gd name="T50" fmla="*/ 627 w 637"/>
                <a:gd name="T51" fmla="*/ 7 h 140"/>
                <a:gd name="T52" fmla="*/ 633 w 637"/>
                <a:gd name="T53" fmla="*/ 8 h 140"/>
                <a:gd name="T54" fmla="*/ 637 w 637"/>
                <a:gd name="T55" fmla="*/ 8 h 140"/>
                <a:gd name="T56" fmla="*/ 416 w 637"/>
                <a:gd name="T57" fmla="*/ 140 h 140"/>
                <a:gd name="T58" fmla="*/ 414 w 637"/>
                <a:gd name="T59" fmla="*/ 140 h 140"/>
                <a:gd name="T60" fmla="*/ 410 w 637"/>
                <a:gd name="T61" fmla="*/ 140 h 140"/>
                <a:gd name="T62" fmla="*/ 406 w 637"/>
                <a:gd name="T63" fmla="*/ 140 h 140"/>
                <a:gd name="T64" fmla="*/ 400 w 637"/>
                <a:gd name="T65" fmla="*/ 140 h 140"/>
                <a:gd name="T66" fmla="*/ 392 w 637"/>
                <a:gd name="T67" fmla="*/ 140 h 140"/>
                <a:gd name="T68" fmla="*/ 381 w 637"/>
                <a:gd name="T69" fmla="*/ 139 h 140"/>
                <a:gd name="T70" fmla="*/ 370 w 637"/>
                <a:gd name="T71" fmla="*/ 138 h 140"/>
                <a:gd name="T72" fmla="*/ 357 w 637"/>
                <a:gd name="T73" fmla="*/ 136 h 140"/>
                <a:gd name="T74" fmla="*/ 341 w 637"/>
                <a:gd name="T75" fmla="*/ 133 h 140"/>
                <a:gd name="T76" fmla="*/ 324 w 637"/>
                <a:gd name="T77" fmla="*/ 129 h 140"/>
                <a:gd name="T78" fmla="*/ 303 w 637"/>
                <a:gd name="T79" fmla="*/ 124 h 140"/>
                <a:gd name="T80" fmla="*/ 281 w 637"/>
                <a:gd name="T81" fmla="*/ 118 h 140"/>
                <a:gd name="T82" fmla="*/ 256 w 637"/>
                <a:gd name="T83" fmla="*/ 111 h 140"/>
                <a:gd name="T84" fmla="*/ 228 w 637"/>
                <a:gd name="T85" fmla="*/ 103 h 140"/>
                <a:gd name="T86" fmla="*/ 197 w 637"/>
                <a:gd name="T87" fmla="*/ 94 h 140"/>
                <a:gd name="T88" fmla="*/ 164 w 637"/>
                <a:gd name="T89" fmla="*/ 83 h 140"/>
                <a:gd name="T90" fmla="*/ 138 w 637"/>
                <a:gd name="T91" fmla="*/ 74 h 140"/>
                <a:gd name="T92" fmla="*/ 114 w 637"/>
                <a:gd name="T93" fmla="*/ 66 h 140"/>
                <a:gd name="T94" fmla="*/ 92 w 637"/>
                <a:gd name="T95" fmla="*/ 59 h 140"/>
                <a:gd name="T96" fmla="*/ 70 w 637"/>
                <a:gd name="T97" fmla="*/ 54 h 140"/>
                <a:gd name="T98" fmla="*/ 51 w 637"/>
                <a:gd name="T99" fmla="*/ 48 h 140"/>
                <a:gd name="T100" fmla="*/ 32 w 637"/>
                <a:gd name="T101" fmla="*/ 43 h 140"/>
                <a:gd name="T102" fmla="*/ 15 w 637"/>
                <a:gd name="T103" fmla="*/ 39 h 140"/>
                <a:gd name="T104" fmla="*/ 0 w 637"/>
                <a:gd name="T105" fmla="*/ 35 h 140"/>
                <a:gd name="T106" fmla="*/ 108 w 637"/>
                <a:gd name="T107" fmla="*/ 7 h 140"/>
                <a:gd name="T108" fmla="*/ 116 w 637"/>
                <a:gd name="T109" fmla="*/ 9 h 140"/>
                <a:gd name="T110" fmla="*/ 126 w 637"/>
                <a:gd name="T111" fmla="*/ 12 h 140"/>
                <a:gd name="T112" fmla="*/ 134 w 637"/>
                <a:gd name="T113" fmla="*/ 15 h 140"/>
                <a:gd name="T114" fmla="*/ 143 w 637"/>
                <a:gd name="T115" fmla="*/ 17 h 140"/>
                <a:gd name="T116" fmla="*/ 152 w 637"/>
                <a:gd name="T117" fmla="*/ 20 h 140"/>
                <a:gd name="T118" fmla="*/ 161 w 637"/>
                <a:gd name="T119" fmla="*/ 23 h 140"/>
                <a:gd name="T120" fmla="*/ 171 w 637"/>
                <a:gd name="T121" fmla="*/ 26 h 140"/>
                <a:gd name="T122" fmla="*/ 180 w 637"/>
                <a:gd name="T123" fmla="*/ 3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40">
                  <a:moveTo>
                    <a:pt x="180" y="30"/>
                  </a:moveTo>
                  <a:lnTo>
                    <a:pt x="218" y="42"/>
                  </a:lnTo>
                  <a:lnTo>
                    <a:pt x="252" y="53"/>
                  </a:lnTo>
                  <a:lnTo>
                    <a:pt x="284" y="62"/>
                  </a:lnTo>
                  <a:lnTo>
                    <a:pt x="311" y="69"/>
                  </a:lnTo>
                  <a:lnTo>
                    <a:pt x="335" y="74"/>
                  </a:lnTo>
                  <a:lnTo>
                    <a:pt x="357" y="79"/>
                  </a:lnTo>
                  <a:lnTo>
                    <a:pt x="377" y="83"/>
                  </a:lnTo>
                  <a:lnTo>
                    <a:pt x="393" y="86"/>
                  </a:lnTo>
                  <a:lnTo>
                    <a:pt x="407" y="87"/>
                  </a:lnTo>
                  <a:lnTo>
                    <a:pt x="420" y="88"/>
                  </a:lnTo>
                  <a:lnTo>
                    <a:pt x="429" y="88"/>
                  </a:lnTo>
                  <a:lnTo>
                    <a:pt x="437" y="88"/>
                  </a:lnTo>
                  <a:lnTo>
                    <a:pt x="443" y="88"/>
                  </a:lnTo>
                  <a:lnTo>
                    <a:pt x="447" y="88"/>
                  </a:lnTo>
                  <a:lnTo>
                    <a:pt x="451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598" y="0"/>
                  </a:lnTo>
                  <a:lnTo>
                    <a:pt x="598" y="3"/>
                  </a:lnTo>
                  <a:lnTo>
                    <a:pt x="599" y="3"/>
                  </a:lnTo>
                  <a:lnTo>
                    <a:pt x="603" y="3"/>
                  </a:lnTo>
                  <a:lnTo>
                    <a:pt x="608" y="4"/>
                  </a:lnTo>
                  <a:lnTo>
                    <a:pt x="614" y="5"/>
                  </a:lnTo>
                  <a:lnTo>
                    <a:pt x="621" y="5"/>
                  </a:lnTo>
                  <a:lnTo>
                    <a:pt x="627" y="7"/>
                  </a:lnTo>
                  <a:lnTo>
                    <a:pt x="633" y="8"/>
                  </a:lnTo>
                  <a:lnTo>
                    <a:pt x="637" y="8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10" y="140"/>
                  </a:lnTo>
                  <a:lnTo>
                    <a:pt x="406" y="140"/>
                  </a:lnTo>
                  <a:lnTo>
                    <a:pt x="400" y="140"/>
                  </a:lnTo>
                  <a:lnTo>
                    <a:pt x="392" y="140"/>
                  </a:lnTo>
                  <a:lnTo>
                    <a:pt x="381" y="139"/>
                  </a:lnTo>
                  <a:lnTo>
                    <a:pt x="370" y="138"/>
                  </a:lnTo>
                  <a:lnTo>
                    <a:pt x="357" y="136"/>
                  </a:lnTo>
                  <a:lnTo>
                    <a:pt x="341" y="133"/>
                  </a:lnTo>
                  <a:lnTo>
                    <a:pt x="324" y="129"/>
                  </a:lnTo>
                  <a:lnTo>
                    <a:pt x="303" y="124"/>
                  </a:lnTo>
                  <a:lnTo>
                    <a:pt x="281" y="118"/>
                  </a:lnTo>
                  <a:lnTo>
                    <a:pt x="256" y="111"/>
                  </a:lnTo>
                  <a:lnTo>
                    <a:pt x="228" y="103"/>
                  </a:lnTo>
                  <a:lnTo>
                    <a:pt x="197" y="94"/>
                  </a:lnTo>
                  <a:lnTo>
                    <a:pt x="164" y="83"/>
                  </a:lnTo>
                  <a:lnTo>
                    <a:pt x="138" y="74"/>
                  </a:lnTo>
                  <a:lnTo>
                    <a:pt x="114" y="66"/>
                  </a:lnTo>
                  <a:lnTo>
                    <a:pt x="92" y="59"/>
                  </a:lnTo>
                  <a:lnTo>
                    <a:pt x="70" y="54"/>
                  </a:lnTo>
                  <a:lnTo>
                    <a:pt x="51" y="48"/>
                  </a:lnTo>
                  <a:lnTo>
                    <a:pt x="32" y="43"/>
                  </a:lnTo>
                  <a:lnTo>
                    <a:pt x="15" y="39"/>
                  </a:lnTo>
                  <a:lnTo>
                    <a:pt x="0" y="35"/>
                  </a:lnTo>
                  <a:lnTo>
                    <a:pt x="108" y="7"/>
                  </a:lnTo>
                  <a:lnTo>
                    <a:pt x="116" y="9"/>
                  </a:lnTo>
                  <a:lnTo>
                    <a:pt x="126" y="12"/>
                  </a:lnTo>
                  <a:lnTo>
                    <a:pt x="134" y="15"/>
                  </a:lnTo>
                  <a:lnTo>
                    <a:pt x="143" y="17"/>
                  </a:lnTo>
                  <a:lnTo>
                    <a:pt x="152" y="20"/>
                  </a:lnTo>
                  <a:lnTo>
                    <a:pt x="161" y="23"/>
                  </a:lnTo>
                  <a:lnTo>
                    <a:pt x="171" y="26"/>
                  </a:lnTo>
                  <a:lnTo>
                    <a:pt x="18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8447088" y="4254501"/>
              <a:ext cx="504825" cy="111125"/>
            </a:xfrm>
            <a:custGeom>
              <a:avLst/>
              <a:gdLst>
                <a:gd name="T0" fmla="*/ 153 w 635"/>
                <a:gd name="T1" fmla="*/ 52 h 141"/>
                <a:gd name="T2" fmla="*/ 191 w 635"/>
                <a:gd name="T3" fmla="*/ 65 h 141"/>
                <a:gd name="T4" fmla="*/ 226 w 635"/>
                <a:gd name="T5" fmla="*/ 75 h 141"/>
                <a:gd name="T6" fmla="*/ 257 w 635"/>
                <a:gd name="T7" fmla="*/ 84 h 141"/>
                <a:gd name="T8" fmla="*/ 285 w 635"/>
                <a:gd name="T9" fmla="*/ 91 h 141"/>
                <a:gd name="T10" fmla="*/ 309 w 635"/>
                <a:gd name="T11" fmla="*/ 97 h 141"/>
                <a:gd name="T12" fmla="*/ 331 w 635"/>
                <a:gd name="T13" fmla="*/ 102 h 141"/>
                <a:gd name="T14" fmla="*/ 351 w 635"/>
                <a:gd name="T15" fmla="*/ 105 h 141"/>
                <a:gd name="T16" fmla="*/ 367 w 635"/>
                <a:gd name="T17" fmla="*/ 109 h 141"/>
                <a:gd name="T18" fmla="*/ 380 w 635"/>
                <a:gd name="T19" fmla="*/ 110 h 141"/>
                <a:gd name="T20" fmla="*/ 392 w 635"/>
                <a:gd name="T21" fmla="*/ 111 h 141"/>
                <a:gd name="T22" fmla="*/ 402 w 635"/>
                <a:gd name="T23" fmla="*/ 111 h 141"/>
                <a:gd name="T24" fmla="*/ 409 w 635"/>
                <a:gd name="T25" fmla="*/ 111 h 141"/>
                <a:gd name="T26" fmla="*/ 416 w 635"/>
                <a:gd name="T27" fmla="*/ 111 h 141"/>
                <a:gd name="T28" fmla="*/ 420 w 635"/>
                <a:gd name="T29" fmla="*/ 111 h 141"/>
                <a:gd name="T30" fmla="*/ 423 w 635"/>
                <a:gd name="T31" fmla="*/ 110 h 141"/>
                <a:gd name="T32" fmla="*/ 424 w 635"/>
                <a:gd name="T33" fmla="*/ 110 h 141"/>
                <a:gd name="T34" fmla="*/ 427 w 635"/>
                <a:gd name="T35" fmla="*/ 109 h 141"/>
                <a:gd name="T36" fmla="*/ 607 w 635"/>
                <a:gd name="T37" fmla="*/ 0 h 141"/>
                <a:gd name="T38" fmla="*/ 606 w 635"/>
                <a:gd name="T39" fmla="*/ 7 h 141"/>
                <a:gd name="T40" fmla="*/ 635 w 635"/>
                <a:gd name="T41" fmla="*/ 8 h 141"/>
                <a:gd name="T42" fmla="*/ 415 w 635"/>
                <a:gd name="T43" fmla="*/ 141 h 141"/>
                <a:gd name="T44" fmla="*/ 413 w 635"/>
                <a:gd name="T45" fmla="*/ 141 h 141"/>
                <a:gd name="T46" fmla="*/ 409 w 635"/>
                <a:gd name="T47" fmla="*/ 141 h 141"/>
                <a:gd name="T48" fmla="*/ 405 w 635"/>
                <a:gd name="T49" fmla="*/ 141 h 141"/>
                <a:gd name="T50" fmla="*/ 398 w 635"/>
                <a:gd name="T51" fmla="*/ 141 h 141"/>
                <a:gd name="T52" fmla="*/ 390 w 635"/>
                <a:gd name="T53" fmla="*/ 141 h 141"/>
                <a:gd name="T54" fmla="*/ 380 w 635"/>
                <a:gd name="T55" fmla="*/ 140 h 141"/>
                <a:gd name="T56" fmla="*/ 369 w 635"/>
                <a:gd name="T57" fmla="*/ 137 h 141"/>
                <a:gd name="T58" fmla="*/ 355 w 635"/>
                <a:gd name="T59" fmla="*/ 135 h 141"/>
                <a:gd name="T60" fmla="*/ 339 w 635"/>
                <a:gd name="T61" fmla="*/ 133 h 141"/>
                <a:gd name="T62" fmla="*/ 322 w 635"/>
                <a:gd name="T63" fmla="*/ 129 h 141"/>
                <a:gd name="T64" fmla="*/ 301 w 635"/>
                <a:gd name="T65" fmla="*/ 124 h 141"/>
                <a:gd name="T66" fmla="*/ 279 w 635"/>
                <a:gd name="T67" fmla="*/ 118 h 141"/>
                <a:gd name="T68" fmla="*/ 254 w 635"/>
                <a:gd name="T69" fmla="*/ 111 h 141"/>
                <a:gd name="T70" fmla="*/ 226 w 635"/>
                <a:gd name="T71" fmla="*/ 103 h 141"/>
                <a:gd name="T72" fmla="*/ 195 w 635"/>
                <a:gd name="T73" fmla="*/ 94 h 141"/>
                <a:gd name="T74" fmla="*/ 162 w 635"/>
                <a:gd name="T75" fmla="*/ 82 h 141"/>
                <a:gd name="T76" fmla="*/ 136 w 635"/>
                <a:gd name="T77" fmla="*/ 74 h 141"/>
                <a:gd name="T78" fmla="*/ 113 w 635"/>
                <a:gd name="T79" fmla="*/ 67 h 141"/>
                <a:gd name="T80" fmla="*/ 90 w 635"/>
                <a:gd name="T81" fmla="*/ 60 h 141"/>
                <a:gd name="T82" fmla="*/ 69 w 635"/>
                <a:gd name="T83" fmla="*/ 54 h 141"/>
                <a:gd name="T84" fmla="*/ 50 w 635"/>
                <a:gd name="T85" fmla="*/ 49 h 141"/>
                <a:gd name="T86" fmla="*/ 32 w 635"/>
                <a:gd name="T87" fmla="*/ 44 h 141"/>
                <a:gd name="T88" fmla="*/ 15 w 635"/>
                <a:gd name="T89" fmla="*/ 40 h 141"/>
                <a:gd name="T90" fmla="*/ 0 w 635"/>
                <a:gd name="T91" fmla="*/ 36 h 141"/>
                <a:gd name="T92" fmla="*/ 56 w 635"/>
                <a:gd name="T93" fmla="*/ 21 h 141"/>
                <a:gd name="T94" fmla="*/ 67 w 635"/>
                <a:gd name="T95" fmla="*/ 25 h 141"/>
                <a:gd name="T96" fmla="*/ 77 w 635"/>
                <a:gd name="T97" fmla="*/ 28 h 141"/>
                <a:gd name="T98" fmla="*/ 89 w 635"/>
                <a:gd name="T99" fmla="*/ 31 h 141"/>
                <a:gd name="T100" fmla="*/ 102 w 635"/>
                <a:gd name="T101" fmla="*/ 35 h 141"/>
                <a:gd name="T102" fmla="*/ 114 w 635"/>
                <a:gd name="T103" fmla="*/ 38 h 141"/>
                <a:gd name="T104" fmla="*/ 127 w 635"/>
                <a:gd name="T105" fmla="*/ 43 h 141"/>
                <a:gd name="T106" fmla="*/ 140 w 635"/>
                <a:gd name="T107" fmla="*/ 48 h 141"/>
                <a:gd name="T108" fmla="*/ 153 w 635"/>
                <a:gd name="T109" fmla="*/ 5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5" h="141">
                  <a:moveTo>
                    <a:pt x="153" y="52"/>
                  </a:moveTo>
                  <a:lnTo>
                    <a:pt x="191" y="65"/>
                  </a:lnTo>
                  <a:lnTo>
                    <a:pt x="226" y="75"/>
                  </a:lnTo>
                  <a:lnTo>
                    <a:pt x="257" y="84"/>
                  </a:lnTo>
                  <a:lnTo>
                    <a:pt x="285" y="91"/>
                  </a:lnTo>
                  <a:lnTo>
                    <a:pt x="309" y="97"/>
                  </a:lnTo>
                  <a:lnTo>
                    <a:pt x="331" y="102"/>
                  </a:lnTo>
                  <a:lnTo>
                    <a:pt x="351" y="105"/>
                  </a:lnTo>
                  <a:lnTo>
                    <a:pt x="367" y="109"/>
                  </a:lnTo>
                  <a:lnTo>
                    <a:pt x="380" y="110"/>
                  </a:lnTo>
                  <a:lnTo>
                    <a:pt x="392" y="111"/>
                  </a:lnTo>
                  <a:lnTo>
                    <a:pt x="402" y="111"/>
                  </a:lnTo>
                  <a:lnTo>
                    <a:pt x="409" y="111"/>
                  </a:lnTo>
                  <a:lnTo>
                    <a:pt x="416" y="111"/>
                  </a:lnTo>
                  <a:lnTo>
                    <a:pt x="420" y="111"/>
                  </a:lnTo>
                  <a:lnTo>
                    <a:pt x="423" y="110"/>
                  </a:lnTo>
                  <a:lnTo>
                    <a:pt x="424" y="110"/>
                  </a:lnTo>
                  <a:lnTo>
                    <a:pt x="427" y="109"/>
                  </a:lnTo>
                  <a:lnTo>
                    <a:pt x="607" y="0"/>
                  </a:lnTo>
                  <a:lnTo>
                    <a:pt x="606" y="7"/>
                  </a:lnTo>
                  <a:lnTo>
                    <a:pt x="635" y="8"/>
                  </a:lnTo>
                  <a:lnTo>
                    <a:pt x="415" y="141"/>
                  </a:lnTo>
                  <a:lnTo>
                    <a:pt x="413" y="141"/>
                  </a:lnTo>
                  <a:lnTo>
                    <a:pt x="409" y="141"/>
                  </a:lnTo>
                  <a:lnTo>
                    <a:pt x="405" y="141"/>
                  </a:lnTo>
                  <a:lnTo>
                    <a:pt x="398" y="141"/>
                  </a:lnTo>
                  <a:lnTo>
                    <a:pt x="390" y="141"/>
                  </a:lnTo>
                  <a:lnTo>
                    <a:pt x="380" y="140"/>
                  </a:lnTo>
                  <a:lnTo>
                    <a:pt x="369" y="137"/>
                  </a:lnTo>
                  <a:lnTo>
                    <a:pt x="355" y="135"/>
                  </a:lnTo>
                  <a:lnTo>
                    <a:pt x="339" y="133"/>
                  </a:lnTo>
                  <a:lnTo>
                    <a:pt x="322" y="129"/>
                  </a:lnTo>
                  <a:lnTo>
                    <a:pt x="301" y="124"/>
                  </a:lnTo>
                  <a:lnTo>
                    <a:pt x="279" y="118"/>
                  </a:lnTo>
                  <a:lnTo>
                    <a:pt x="254" y="111"/>
                  </a:lnTo>
                  <a:lnTo>
                    <a:pt x="226" y="103"/>
                  </a:lnTo>
                  <a:lnTo>
                    <a:pt x="195" y="94"/>
                  </a:lnTo>
                  <a:lnTo>
                    <a:pt x="162" y="82"/>
                  </a:lnTo>
                  <a:lnTo>
                    <a:pt x="136" y="74"/>
                  </a:lnTo>
                  <a:lnTo>
                    <a:pt x="113" y="67"/>
                  </a:lnTo>
                  <a:lnTo>
                    <a:pt x="90" y="60"/>
                  </a:lnTo>
                  <a:lnTo>
                    <a:pt x="69" y="54"/>
                  </a:lnTo>
                  <a:lnTo>
                    <a:pt x="50" y="49"/>
                  </a:lnTo>
                  <a:lnTo>
                    <a:pt x="32" y="44"/>
                  </a:lnTo>
                  <a:lnTo>
                    <a:pt x="15" y="40"/>
                  </a:lnTo>
                  <a:lnTo>
                    <a:pt x="0" y="36"/>
                  </a:lnTo>
                  <a:lnTo>
                    <a:pt x="56" y="21"/>
                  </a:lnTo>
                  <a:lnTo>
                    <a:pt x="67" y="25"/>
                  </a:lnTo>
                  <a:lnTo>
                    <a:pt x="77" y="28"/>
                  </a:lnTo>
                  <a:lnTo>
                    <a:pt x="89" y="31"/>
                  </a:lnTo>
                  <a:lnTo>
                    <a:pt x="102" y="35"/>
                  </a:lnTo>
                  <a:lnTo>
                    <a:pt x="114" y="38"/>
                  </a:lnTo>
                  <a:lnTo>
                    <a:pt x="127" y="43"/>
                  </a:lnTo>
                  <a:lnTo>
                    <a:pt x="140" y="48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8421688" y="4392613"/>
              <a:ext cx="523875" cy="109538"/>
            </a:xfrm>
            <a:custGeom>
              <a:avLst/>
              <a:gdLst>
                <a:gd name="T0" fmla="*/ 180 w 659"/>
                <a:gd name="T1" fmla="*/ 61 h 137"/>
                <a:gd name="T2" fmla="*/ 219 w 659"/>
                <a:gd name="T3" fmla="*/ 71 h 137"/>
                <a:gd name="T4" fmla="*/ 253 w 659"/>
                <a:gd name="T5" fmla="*/ 79 h 137"/>
                <a:gd name="T6" fmla="*/ 285 w 659"/>
                <a:gd name="T7" fmla="*/ 86 h 137"/>
                <a:gd name="T8" fmla="*/ 312 w 659"/>
                <a:gd name="T9" fmla="*/ 92 h 137"/>
                <a:gd name="T10" fmla="*/ 338 w 659"/>
                <a:gd name="T11" fmla="*/ 98 h 137"/>
                <a:gd name="T12" fmla="*/ 358 w 659"/>
                <a:gd name="T13" fmla="*/ 103 h 137"/>
                <a:gd name="T14" fmla="*/ 377 w 659"/>
                <a:gd name="T15" fmla="*/ 106 h 137"/>
                <a:gd name="T16" fmla="*/ 393 w 659"/>
                <a:gd name="T17" fmla="*/ 110 h 137"/>
                <a:gd name="T18" fmla="*/ 406 w 659"/>
                <a:gd name="T19" fmla="*/ 113 h 137"/>
                <a:gd name="T20" fmla="*/ 417 w 659"/>
                <a:gd name="T21" fmla="*/ 115 h 137"/>
                <a:gd name="T22" fmla="*/ 426 w 659"/>
                <a:gd name="T23" fmla="*/ 117 h 137"/>
                <a:gd name="T24" fmla="*/ 432 w 659"/>
                <a:gd name="T25" fmla="*/ 118 h 137"/>
                <a:gd name="T26" fmla="*/ 438 w 659"/>
                <a:gd name="T27" fmla="*/ 119 h 137"/>
                <a:gd name="T28" fmla="*/ 441 w 659"/>
                <a:gd name="T29" fmla="*/ 120 h 137"/>
                <a:gd name="T30" fmla="*/ 442 w 659"/>
                <a:gd name="T31" fmla="*/ 120 h 137"/>
                <a:gd name="T32" fmla="*/ 444 w 659"/>
                <a:gd name="T33" fmla="*/ 120 h 137"/>
                <a:gd name="T34" fmla="*/ 449 w 659"/>
                <a:gd name="T35" fmla="*/ 120 h 137"/>
                <a:gd name="T36" fmla="*/ 649 w 659"/>
                <a:gd name="T37" fmla="*/ 0 h 137"/>
                <a:gd name="T38" fmla="*/ 649 w 659"/>
                <a:gd name="T39" fmla="*/ 3 h 137"/>
                <a:gd name="T40" fmla="*/ 659 w 659"/>
                <a:gd name="T41" fmla="*/ 4 h 137"/>
                <a:gd name="T42" fmla="*/ 437 w 659"/>
                <a:gd name="T43" fmla="*/ 137 h 137"/>
                <a:gd name="T44" fmla="*/ 433 w 659"/>
                <a:gd name="T45" fmla="*/ 136 h 137"/>
                <a:gd name="T46" fmla="*/ 429 w 659"/>
                <a:gd name="T47" fmla="*/ 136 h 137"/>
                <a:gd name="T48" fmla="*/ 423 w 659"/>
                <a:gd name="T49" fmla="*/ 134 h 137"/>
                <a:gd name="T50" fmla="*/ 415 w 659"/>
                <a:gd name="T51" fmla="*/ 133 h 137"/>
                <a:gd name="T52" fmla="*/ 406 w 659"/>
                <a:gd name="T53" fmla="*/ 132 h 137"/>
                <a:gd name="T54" fmla="*/ 395 w 659"/>
                <a:gd name="T55" fmla="*/ 129 h 137"/>
                <a:gd name="T56" fmla="*/ 384 w 659"/>
                <a:gd name="T57" fmla="*/ 126 h 137"/>
                <a:gd name="T58" fmla="*/ 369 w 659"/>
                <a:gd name="T59" fmla="*/ 124 h 137"/>
                <a:gd name="T60" fmla="*/ 354 w 659"/>
                <a:gd name="T61" fmla="*/ 120 h 137"/>
                <a:gd name="T62" fmla="*/ 335 w 659"/>
                <a:gd name="T63" fmla="*/ 115 h 137"/>
                <a:gd name="T64" fmla="*/ 316 w 659"/>
                <a:gd name="T65" fmla="*/ 111 h 137"/>
                <a:gd name="T66" fmla="*/ 293 w 659"/>
                <a:gd name="T67" fmla="*/ 106 h 137"/>
                <a:gd name="T68" fmla="*/ 268 w 659"/>
                <a:gd name="T69" fmla="*/ 101 h 137"/>
                <a:gd name="T70" fmla="*/ 242 w 659"/>
                <a:gd name="T71" fmla="*/ 95 h 137"/>
                <a:gd name="T72" fmla="*/ 212 w 659"/>
                <a:gd name="T73" fmla="*/ 88 h 137"/>
                <a:gd name="T74" fmla="*/ 180 w 659"/>
                <a:gd name="T75" fmla="*/ 80 h 137"/>
                <a:gd name="T76" fmla="*/ 146 w 659"/>
                <a:gd name="T77" fmla="*/ 72 h 137"/>
                <a:gd name="T78" fmla="*/ 115 w 659"/>
                <a:gd name="T79" fmla="*/ 65 h 137"/>
                <a:gd name="T80" fmla="*/ 89 w 659"/>
                <a:gd name="T81" fmla="*/ 58 h 137"/>
                <a:gd name="T82" fmla="*/ 66 w 659"/>
                <a:gd name="T83" fmla="*/ 52 h 137"/>
                <a:gd name="T84" fmla="*/ 45 w 659"/>
                <a:gd name="T85" fmla="*/ 46 h 137"/>
                <a:gd name="T86" fmla="*/ 28 w 659"/>
                <a:gd name="T87" fmla="*/ 42 h 137"/>
                <a:gd name="T88" fmla="*/ 13 w 659"/>
                <a:gd name="T89" fmla="*/ 38 h 137"/>
                <a:gd name="T90" fmla="*/ 0 w 659"/>
                <a:gd name="T91" fmla="*/ 35 h 137"/>
                <a:gd name="T92" fmla="*/ 37 w 659"/>
                <a:gd name="T93" fmla="*/ 22 h 137"/>
                <a:gd name="T94" fmla="*/ 52 w 659"/>
                <a:gd name="T95" fmla="*/ 27 h 137"/>
                <a:gd name="T96" fmla="*/ 69 w 659"/>
                <a:gd name="T97" fmla="*/ 33 h 137"/>
                <a:gd name="T98" fmla="*/ 85 w 659"/>
                <a:gd name="T99" fmla="*/ 37 h 137"/>
                <a:gd name="T100" fmla="*/ 104 w 659"/>
                <a:gd name="T101" fmla="*/ 42 h 137"/>
                <a:gd name="T102" fmla="*/ 121 w 659"/>
                <a:gd name="T103" fmla="*/ 48 h 137"/>
                <a:gd name="T104" fmla="*/ 141 w 659"/>
                <a:gd name="T105" fmla="*/ 52 h 137"/>
                <a:gd name="T106" fmla="*/ 160 w 659"/>
                <a:gd name="T107" fmla="*/ 57 h 137"/>
                <a:gd name="T108" fmla="*/ 180 w 659"/>
                <a:gd name="T109" fmla="*/ 6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9" h="137">
                  <a:moveTo>
                    <a:pt x="180" y="61"/>
                  </a:moveTo>
                  <a:lnTo>
                    <a:pt x="219" y="71"/>
                  </a:lnTo>
                  <a:lnTo>
                    <a:pt x="253" y="79"/>
                  </a:lnTo>
                  <a:lnTo>
                    <a:pt x="285" y="86"/>
                  </a:lnTo>
                  <a:lnTo>
                    <a:pt x="312" y="92"/>
                  </a:lnTo>
                  <a:lnTo>
                    <a:pt x="338" y="98"/>
                  </a:lnTo>
                  <a:lnTo>
                    <a:pt x="358" y="103"/>
                  </a:lnTo>
                  <a:lnTo>
                    <a:pt x="377" y="106"/>
                  </a:lnTo>
                  <a:lnTo>
                    <a:pt x="393" y="110"/>
                  </a:lnTo>
                  <a:lnTo>
                    <a:pt x="406" y="113"/>
                  </a:lnTo>
                  <a:lnTo>
                    <a:pt x="417" y="115"/>
                  </a:lnTo>
                  <a:lnTo>
                    <a:pt x="426" y="117"/>
                  </a:lnTo>
                  <a:lnTo>
                    <a:pt x="432" y="118"/>
                  </a:lnTo>
                  <a:lnTo>
                    <a:pt x="438" y="119"/>
                  </a:lnTo>
                  <a:lnTo>
                    <a:pt x="441" y="120"/>
                  </a:lnTo>
                  <a:lnTo>
                    <a:pt x="442" y="120"/>
                  </a:lnTo>
                  <a:lnTo>
                    <a:pt x="444" y="120"/>
                  </a:lnTo>
                  <a:lnTo>
                    <a:pt x="449" y="120"/>
                  </a:lnTo>
                  <a:lnTo>
                    <a:pt x="649" y="0"/>
                  </a:lnTo>
                  <a:lnTo>
                    <a:pt x="649" y="3"/>
                  </a:lnTo>
                  <a:lnTo>
                    <a:pt x="659" y="4"/>
                  </a:lnTo>
                  <a:lnTo>
                    <a:pt x="437" y="137"/>
                  </a:lnTo>
                  <a:lnTo>
                    <a:pt x="433" y="136"/>
                  </a:lnTo>
                  <a:lnTo>
                    <a:pt x="429" y="136"/>
                  </a:lnTo>
                  <a:lnTo>
                    <a:pt x="423" y="134"/>
                  </a:lnTo>
                  <a:lnTo>
                    <a:pt x="415" y="133"/>
                  </a:lnTo>
                  <a:lnTo>
                    <a:pt x="406" y="132"/>
                  </a:lnTo>
                  <a:lnTo>
                    <a:pt x="395" y="129"/>
                  </a:lnTo>
                  <a:lnTo>
                    <a:pt x="384" y="126"/>
                  </a:lnTo>
                  <a:lnTo>
                    <a:pt x="369" y="124"/>
                  </a:lnTo>
                  <a:lnTo>
                    <a:pt x="354" y="120"/>
                  </a:lnTo>
                  <a:lnTo>
                    <a:pt x="335" y="115"/>
                  </a:lnTo>
                  <a:lnTo>
                    <a:pt x="316" y="111"/>
                  </a:lnTo>
                  <a:lnTo>
                    <a:pt x="293" y="106"/>
                  </a:lnTo>
                  <a:lnTo>
                    <a:pt x="268" y="101"/>
                  </a:lnTo>
                  <a:lnTo>
                    <a:pt x="242" y="95"/>
                  </a:lnTo>
                  <a:lnTo>
                    <a:pt x="212" y="88"/>
                  </a:lnTo>
                  <a:lnTo>
                    <a:pt x="180" y="80"/>
                  </a:lnTo>
                  <a:lnTo>
                    <a:pt x="146" y="72"/>
                  </a:lnTo>
                  <a:lnTo>
                    <a:pt x="115" y="65"/>
                  </a:lnTo>
                  <a:lnTo>
                    <a:pt x="89" y="58"/>
                  </a:lnTo>
                  <a:lnTo>
                    <a:pt x="66" y="52"/>
                  </a:lnTo>
                  <a:lnTo>
                    <a:pt x="45" y="46"/>
                  </a:lnTo>
                  <a:lnTo>
                    <a:pt x="28" y="42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37" y="22"/>
                  </a:lnTo>
                  <a:lnTo>
                    <a:pt x="52" y="27"/>
                  </a:lnTo>
                  <a:lnTo>
                    <a:pt x="69" y="33"/>
                  </a:lnTo>
                  <a:lnTo>
                    <a:pt x="85" y="37"/>
                  </a:lnTo>
                  <a:lnTo>
                    <a:pt x="104" y="42"/>
                  </a:lnTo>
                  <a:lnTo>
                    <a:pt x="121" y="48"/>
                  </a:lnTo>
                  <a:lnTo>
                    <a:pt x="141" y="52"/>
                  </a:lnTo>
                  <a:lnTo>
                    <a:pt x="160" y="57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8312151" y="4465638"/>
              <a:ext cx="449263" cy="115888"/>
            </a:xfrm>
            <a:custGeom>
              <a:avLst/>
              <a:gdLst>
                <a:gd name="T0" fmla="*/ 0 w 567"/>
                <a:gd name="T1" fmla="*/ 21 h 146"/>
                <a:gd name="T2" fmla="*/ 73 w 567"/>
                <a:gd name="T3" fmla="*/ 0 h 146"/>
                <a:gd name="T4" fmla="*/ 75 w 567"/>
                <a:gd name="T5" fmla="*/ 2 h 146"/>
                <a:gd name="T6" fmla="*/ 77 w 567"/>
                <a:gd name="T7" fmla="*/ 4 h 146"/>
                <a:gd name="T8" fmla="*/ 80 w 567"/>
                <a:gd name="T9" fmla="*/ 5 h 146"/>
                <a:gd name="T10" fmla="*/ 84 w 567"/>
                <a:gd name="T11" fmla="*/ 7 h 146"/>
                <a:gd name="T12" fmla="*/ 90 w 567"/>
                <a:gd name="T13" fmla="*/ 10 h 146"/>
                <a:gd name="T14" fmla="*/ 96 w 567"/>
                <a:gd name="T15" fmla="*/ 13 h 146"/>
                <a:gd name="T16" fmla="*/ 106 w 567"/>
                <a:gd name="T17" fmla="*/ 15 h 146"/>
                <a:gd name="T18" fmla="*/ 117 w 567"/>
                <a:gd name="T19" fmla="*/ 19 h 146"/>
                <a:gd name="T20" fmla="*/ 130 w 567"/>
                <a:gd name="T21" fmla="*/ 22 h 146"/>
                <a:gd name="T22" fmla="*/ 146 w 567"/>
                <a:gd name="T23" fmla="*/ 27 h 146"/>
                <a:gd name="T24" fmla="*/ 164 w 567"/>
                <a:gd name="T25" fmla="*/ 32 h 146"/>
                <a:gd name="T26" fmla="*/ 185 w 567"/>
                <a:gd name="T27" fmla="*/ 37 h 146"/>
                <a:gd name="T28" fmla="*/ 211 w 567"/>
                <a:gd name="T29" fmla="*/ 43 h 146"/>
                <a:gd name="T30" fmla="*/ 238 w 567"/>
                <a:gd name="T31" fmla="*/ 50 h 146"/>
                <a:gd name="T32" fmla="*/ 269 w 567"/>
                <a:gd name="T33" fmla="*/ 58 h 146"/>
                <a:gd name="T34" fmla="*/ 305 w 567"/>
                <a:gd name="T35" fmla="*/ 66 h 146"/>
                <a:gd name="T36" fmla="*/ 340 w 567"/>
                <a:gd name="T37" fmla="*/ 74 h 146"/>
                <a:gd name="T38" fmla="*/ 371 w 567"/>
                <a:gd name="T39" fmla="*/ 82 h 146"/>
                <a:gd name="T40" fmla="*/ 400 w 567"/>
                <a:gd name="T41" fmla="*/ 88 h 146"/>
                <a:gd name="T42" fmla="*/ 426 w 567"/>
                <a:gd name="T43" fmla="*/ 95 h 146"/>
                <a:gd name="T44" fmla="*/ 449 w 567"/>
                <a:gd name="T45" fmla="*/ 100 h 146"/>
                <a:gd name="T46" fmla="*/ 470 w 567"/>
                <a:gd name="T47" fmla="*/ 104 h 146"/>
                <a:gd name="T48" fmla="*/ 487 w 567"/>
                <a:gd name="T49" fmla="*/ 109 h 146"/>
                <a:gd name="T50" fmla="*/ 503 w 567"/>
                <a:gd name="T51" fmla="*/ 112 h 146"/>
                <a:gd name="T52" fmla="*/ 517 w 567"/>
                <a:gd name="T53" fmla="*/ 114 h 146"/>
                <a:gd name="T54" fmla="*/ 530 w 567"/>
                <a:gd name="T55" fmla="*/ 117 h 146"/>
                <a:gd name="T56" fmla="*/ 540 w 567"/>
                <a:gd name="T57" fmla="*/ 119 h 146"/>
                <a:gd name="T58" fmla="*/ 548 w 567"/>
                <a:gd name="T59" fmla="*/ 120 h 146"/>
                <a:gd name="T60" fmla="*/ 555 w 567"/>
                <a:gd name="T61" fmla="*/ 121 h 146"/>
                <a:gd name="T62" fmla="*/ 560 w 567"/>
                <a:gd name="T63" fmla="*/ 123 h 146"/>
                <a:gd name="T64" fmla="*/ 564 w 567"/>
                <a:gd name="T65" fmla="*/ 124 h 146"/>
                <a:gd name="T66" fmla="*/ 567 w 567"/>
                <a:gd name="T67" fmla="*/ 124 h 146"/>
                <a:gd name="T68" fmla="*/ 532 w 567"/>
                <a:gd name="T69" fmla="*/ 146 h 146"/>
                <a:gd name="T70" fmla="*/ 529 w 567"/>
                <a:gd name="T71" fmla="*/ 144 h 146"/>
                <a:gd name="T72" fmla="*/ 523 w 567"/>
                <a:gd name="T73" fmla="*/ 144 h 146"/>
                <a:gd name="T74" fmla="*/ 517 w 567"/>
                <a:gd name="T75" fmla="*/ 142 h 146"/>
                <a:gd name="T76" fmla="*/ 510 w 567"/>
                <a:gd name="T77" fmla="*/ 141 h 146"/>
                <a:gd name="T78" fmla="*/ 501 w 567"/>
                <a:gd name="T79" fmla="*/ 140 h 146"/>
                <a:gd name="T80" fmla="*/ 491 w 567"/>
                <a:gd name="T81" fmla="*/ 138 h 146"/>
                <a:gd name="T82" fmla="*/ 478 w 567"/>
                <a:gd name="T83" fmla="*/ 134 h 146"/>
                <a:gd name="T84" fmla="*/ 464 w 567"/>
                <a:gd name="T85" fmla="*/ 132 h 146"/>
                <a:gd name="T86" fmla="*/ 448 w 567"/>
                <a:gd name="T87" fmla="*/ 128 h 146"/>
                <a:gd name="T88" fmla="*/ 431 w 567"/>
                <a:gd name="T89" fmla="*/ 124 h 146"/>
                <a:gd name="T90" fmla="*/ 410 w 567"/>
                <a:gd name="T91" fmla="*/ 119 h 146"/>
                <a:gd name="T92" fmla="*/ 388 w 567"/>
                <a:gd name="T93" fmla="*/ 114 h 146"/>
                <a:gd name="T94" fmla="*/ 364 w 567"/>
                <a:gd name="T95" fmla="*/ 109 h 146"/>
                <a:gd name="T96" fmla="*/ 336 w 567"/>
                <a:gd name="T97" fmla="*/ 103 h 146"/>
                <a:gd name="T98" fmla="*/ 307 w 567"/>
                <a:gd name="T99" fmla="*/ 96 h 146"/>
                <a:gd name="T100" fmla="*/ 275 w 567"/>
                <a:gd name="T101" fmla="*/ 88 h 146"/>
                <a:gd name="T102" fmla="*/ 185 w 567"/>
                <a:gd name="T103" fmla="*/ 66 h 146"/>
                <a:gd name="T104" fmla="*/ 184 w 567"/>
                <a:gd name="T105" fmla="*/ 65 h 146"/>
                <a:gd name="T106" fmla="*/ 183 w 567"/>
                <a:gd name="T107" fmla="*/ 66 h 146"/>
                <a:gd name="T108" fmla="*/ 0 w 567"/>
                <a:gd name="T109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7" h="146">
                  <a:moveTo>
                    <a:pt x="0" y="21"/>
                  </a:moveTo>
                  <a:lnTo>
                    <a:pt x="73" y="0"/>
                  </a:lnTo>
                  <a:lnTo>
                    <a:pt x="75" y="2"/>
                  </a:lnTo>
                  <a:lnTo>
                    <a:pt x="77" y="4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6" y="15"/>
                  </a:lnTo>
                  <a:lnTo>
                    <a:pt x="117" y="19"/>
                  </a:lnTo>
                  <a:lnTo>
                    <a:pt x="130" y="22"/>
                  </a:lnTo>
                  <a:lnTo>
                    <a:pt x="146" y="27"/>
                  </a:lnTo>
                  <a:lnTo>
                    <a:pt x="164" y="32"/>
                  </a:lnTo>
                  <a:lnTo>
                    <a:pt x="185" y="37"/>
                  </a:lnTo>
                  <a:lnTo>
                    <a:pt x="211" y="43"/>
                  </a:lnTo>
                  <a:lnTo>
                    <a:pt x="238" y="50"/>
                  </a:lnTo>
                  <a:lnTo>
                    <a:pt x="269" y="58"/>
                  </a:lnTo>
                  <a:lnTo>
                    <a:pt x="305" y="66"/>
                  </a:lnTo>
                  <a:lnTo>
                    <a:pt x="340" y="74"/>
                  </a:lnTo>
                  <a:lnTo>
                    <a:pt x="371" y="82"/>
                  </a:lnTo>
                  <a:lnTo>
                    <a:pt x="400" y="88"/>
                  </a:lnTo>
                  <a:lnTo>
                    <a:pt x="426" y="95"/>
                  </a:lnTo>
                  <a:lnTo>
                    <a:pt x="449" y="100"/>
                  </a:lnTo>
                  <a:lnTo>
                    <a:pt x="470" y="104"/>
                  </a:lnTo>
                  <a:lnTo>
                    <a:pt x="487" y="109"/>
                  </a:lnTo>
                  <a:lnTo>
                    <a:pt x="503" y="112"/>
                  </a:lnTo>
                  <a:lnTo>
                    <a:pt x="517" y="114"/>
                  </a:lnTo>
                  <a:lnTo>
                    <a:pt x="530" y="117"/>
                  </a:lnTo>
                  <a:lnTo>
                    <a:pt x="540" y="119"/>
                  </a:lnTo>
                  <a:lnTo>
                    <a:pt x="548" y="120"/>
                  </a:lnTo>
                  <a:lnTo>
                    <a:pt x="555" y="121"/>
                  </a:lnTo>
                  <a:lnTo>
                    <a:pt x="560" y="123"/>
                  </a:lnTo>
                  <a:lnTo>
                    <a:pt x="564" y="124"/>
                  </a:lnTo>
                  <a:lnTo>
                    <a:pt x="567" y="124"/>
                  </a:lnTo>
                  <a:lnTo>
                    <a:pt x="532" y="146"/>
                  </a:lnTo>
                  <a:lnTo>
                    <a:pt x="529" y="144"/>
                  </a:lnTo>
                  <a:lnTo>
                    <a:pt x="523" y="144"/>
                  </a:lnTo>
                  <a:lnTo>
                    <a:pt x="517" y="142"/>
                  </a:lnTo>
                  <a:lnTo>
                    <a:pt x="510" y="141"/>
                  </a:lnTo>
                  <a:lnTo>
                    <a:pt x="501" y="140"/>
                  </a:lnTo>
                  <a:lnTo>
                    <a:pt x="491" y="138"/>
                  </a:lnTo>
                  <a:lnTo>
                    <a:pt x="478" y="134"/>
                  </a:lnTo>
                  <a:lnTo>
                    <a:pt x="464" y="132"/>
                  </a:lnTo>
                  <a:lnTo>
                    <a:pt x="448" y="128"/>
                  </a:lnTo>
                  <a:lnTo>
                    <a:pt x="431" y="124"/>
                  </a:lnTo>
                  <a:lnTo>
                    <a:pt x="410" y="119"/>
                  </a:lnTo>
                  <a:lnTo>
                    <a:pt x="388" y="114"/>
                  </a:lnTo>
                  <a:lnTo>
                    <a:pt x="364" y="109"/>
                  </a:lnTo>
                  <a:lnTo>
                    <a:pt x="336" y="103"/>
                  </a:lnTo>
                  <a:lnTo>
                    <a:pt x="307" y="96"/>
                  </a:lnTo>
                  <a:lnTo>
                    <a:pt x="275" y="88"/>
                  </a:lnTo>
                  <a:lnTo>
                    <a:pt x="185" y="66"/>
                  </a:lnTo>
                  <a:lnTo>
                    <a:pt x="184" y="65"/>
                  </a:lnTo>
                  <a:lnTo>
                    <a:pt x="183" y="6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8420101" y="4497388"/>
              <a:ext cx="569913" cy="123825"/>
            </a:xfrm>
            <a:custGeom>
              <a:avLst/>
              <a:gdLst>
                <a:gd name="T0" fmla="*/ 131 w 717"/>
                <a:gd name="T1" fmla="*/ 77 h 156"/>
                <a:gd name="T2" fmla="*/ 170 w 717"/>
                <a:gd name="T3" fmla="*/ 86 h 156"/>
                <a:gd name="T4" fmla="*/ 205 w 717"/>
                <a:gd name="T5" fmla="*/ 94 h 156"/>
                <a:gd name="T6" fmla="*/ 236 w 717"/>
                <a:gd name="T7" fmla="*/ 101 h 156"/>
                <a:gd name="T8" fmla="*/ 264 w 717"/>
                <a:gd name="T9" fmla="*/ 107 h 156"/>
                <a:gd name="T10" fmla="*/ 289 w 717"/>
                <a:gd name="T11" fmla="*/ 112 h 156"/>
                <a:gd name="T12" fmla="*/ 310 w 717"/>
                <a:gd name="T13" fmla="*/ 117 h 156"/>
                <a:gd name="T14" fmla="*/ 328 w 717"/>
                <a:gd name="T15" fmla="*/ 122 h 156"/>
                <a:gd name="T16" fmla="*/ 344 w 717"/>
                <a:gd name="T17" fmla="*/ 124 h 156"/>
                <a:gd name="T18" fmla="*/ 357 w 717"/>
                <a:gd name="T19" fmla="*/ 127 h 156"/>
                <a:gd name="T20" fmla="*/ 369 w 717"/>
                <a:gd name="T21" fmla="*/ 130 h 156"/>
                <a:gd name="T22" fmla="*/ 378 w 717"/>
                <a:gd name="T23" fmla="*/ 131 h 156"/>
                <a:gd name="T24" fmla="*/ 384 w 717"/>
                <a:gd name="T25" fmla="*/ 132 h 156"/>
                <a:gd name="T26" fmla="*/ 389 w 717"/>
                <a:gd name="T27" fmla="*/ 133 h 156"/>
                <a:gd name="T28" fmla="*/ 393 w 717"/>
                <a:gd name="T29" fmla="*/ 134 h 156"/>
                <a:gd name="T30" fmla="*/ 394 w 717"/>
                <a:gd name="T31" fmla="*/ 134 h 156"/>
                <a:gd name="T32" fmla="*/ 395 w 717"/>
                <a:gd name="T33" fmla="*/ 134 h 156"/>
                <a:gd name="T34" fmla="*/ 401 w 717"/>
                <a:gd name="T35" fmla="*/ 136 h 156"/>
                <a:gd name="T36" fmla="*/ 627 w 717"/>
                <a:gd name="T37" fmla="*/ 0 h 156"/>
                <a:gd name="T38" fmla="*/ 717 w 717"/>
                <a:gd name="T39" fmla="*/ 18 h 156"/>
                <a:gd name="T40" fmla="*/ 488 w 717"/>
                <a:gd name="T41" fmla="*/ 156 h 156"/>
                <a:gd name="T42" fmla="*/ 485 w 717"/>
                <a:gd name="T43" fmla="*/ 156 h 156"/>
                <a:gd name="T44" fmla="*/ 480 w 717"/>
                <a:gd name="T45" fmla="*/ 156 h 156"/>
                <a:gd name="T46" fmla="*/ 473 w 717"/>
                <a:gd name="T47" fmla="*/ 156 h 156"/>
                <a:gd name="T48" fmla="*/ 465 w 717"/>
                <a:gd name="T49" fmla="*/ 156 h 156"/>
                <a:gd name="T50" fmla="*/ 456 w 717"/>
                <a:gd name="T51" fmla="*/ 156 h 156"/>
                <a:gd name="T52" fmla="*/ 445 w 717"/>
                <a:gd name="T53" fmla="*/ 155 h 156"/>
                <a:gd name="T54" fmla="*/ 431 w 717"/>
                <a:gd name="T55" fmla="*/ 154 h 156"/>
                <a:gd name="T56" fmla="*/ 415 w 717"/>
                <a:gd name="T57" fmla="*/ 153 h 156"/>
                <a:gd name="T58" fmla="*/ 397 w 717"/>
                <a:gd name="T59" fmla="*/ 151 h 156"/>
                <a:gd name="T60" fmla="*/ 378 w 717"/>
                <a:gd name="T61" fmla="*/ 148 h 156"/>
                <a:gd name="T62" fmla="*/ 356 w 717"/>
                <a:gd name="T63" fmla="*/ 145 h 156"/>
                <a:gd name="T64" fmla="*/ 332 w 717"/>
                <a:gd name="T65" fmla="*/ 140 h 156"/>
                <a:gd name="T66" fmla="*/ 305 w 717"/>
                <a:gd name="T67" fmla="*/ 136 h 156"/>
                <a:gd name="T68" fmla="*/ 275 w 717"/>
                <a:gd name="T69" fmla="*/ 130 h 156"/>
                <a:gd name="T70" fmla="*/ 244 w 717"/>
                <a:gd name="T71" fmla="*/ 123 h 156"/>
                <a:gd name="T72" fmla="*/ 210 w 717"/>
                <a:gd name="T73" fmla="*/ 115 h 156"/>
                <a:gd name="T74" fmla="*/ 191 w 717"/>
                <a:gd name="T75" fmla="*/ 110 h 156"/>
                <a:gd name="T76" fmla="*/ 173 w 717"/>
                <a:gd name="T77" fmla="*/ 107 h 156"/>
                <a:gd name="T78" fmla="*/ 157 w 717"/>
                <a:gd name="T79" fmla="*/ 102 h 156"/>
                <a:gd name="T80" fmla="*/ 140 w 717"/>
                <a:gd name="T81" fmla="*/ 99 h 156"/>
                <a:gd name="T82" fmla="*/ 124 w 717"/>
                <a:gd name="T83" fmla="*/ 95 h 156"/>
                <a:gd name="T84" fmla="*/ 109 w 717"/>
                <a:gd name="T85" fmla="*/ 92 h 156"/>
                <a:gd name="T86" fmla="*/ 95 w 717"/>
                <a:gd name="T87" fmla="*/ 88 h 156"/>
                <a:gd name="T88" fmla="*/ 83 w 717"/>
                <a:gd name="T89" fmla="*/ 86 h 156"/>
                <a:gd name="T90" fmla="*/ 70 w 717"/>
                <a:gd name="T91" fmla="*/ 83 h 156"/>
                <a:gd name="T92" fmla="*/ 59 w 717"/>
                <a:gd name="T93" fmla="*/ 80 h 156"/>
                <a:gd name="T94" fmla="*/ 47 w 717"/>
                <a:gd name="T95" fmla="*/ 78 h 156"/>
                <a:gd name="T96" fmla="*/ 37 w 717"/>
                <a:gd name="T97" fmla="*/ 76 h 156"/>
                <a:gd name="T98" fmla="*/ 26 w 717"/>
                <a:gd name="T99" fmla="*/ 73 h 156"/>
                <a:gd name="T100" fmla="*/ 17 w 717"/>
                <a:gd name="T101" fmla="*/ 72 h 156"/>
                <a:gd name="T102" fmla="*/ 8 w 717"/>
                <a:gd name="T103" fmla="*/ 70 h 156"/>
                <a:gd name="T104" fmla="*/ 0 w 717"/>
                <a:gd name="T105" fmla="*/ 69 h 156"/>
                <a:gd name="T106" fmla="*/ 46 w 717"/>
                <a:gd name="T107" fmla="*/ 56 h 156"/>
                <a:gd name="T108" fmla="*/ 131 w 717"/>
                <a:gd name="T109" fmla="*/ 7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7" h="156">
                  <a:moveTo>
                    <a:pt x="131" y="77"/>
                  </a:moveTo>
                  <a:lnTo>
                    <a:pt x="170" y="86"/>
                  </a:lnTo>
                  <a:lnTo>
                    <a:pt x="205" y="94"/>
                  </a:lnTo>
                  <a:lnTo>
                    <a:pt x="236" y="101"/>
                  </a:lnTo>
                  <a:lnTo>
                    <a:pt x="264" y="107"/>
                  </a:lnTo>
                  <a:lnTo>
                    <a:pt x="289" y="112"/>
                  </a:lnTo>
                  <a:lnTo>
                    <a:pt x="310" y="117"/>
                  </a:lnTo>
                  <a:lnTo>
                    <a:pt x="328" y="122"/>
                  </a:lnTo>
                  <a:lnTo>
                    <a:pt x="344" y="124"/>
                  </a:lnTo>
                  <a:lnTo>
                    <a:pt x="357" y="127"/>
                  </a:lnTo>
                  <a:lnTo>
                    <a:pt x="369" y="130"/>
                  </a:lnTo>
                  <a:lnTo>
                    <a:pt x="378" y="131"/>
                  </a:lnTo>
                  <a:lnTo>
                    <a:pt x="384" y="132"/>
                  </a:lnTo>
                  <a:lnTo>
                    <a:pt x="389" y="133"/>
                  </a:lnTo>
                  <a:lnTo>
                    <a:pt x="393" y="134"/>
                  </a:lnTo>
                  <a:lnTo>
                    <a:pt x="394" y="134"/>
                  </a:lnTo>
                  <a:lnTo>
                    <a:pt x="395" y="134"/>
                  </a:lnTo>
                  <a:lnTo>
                    <a:pt x="401" y="136"/>
                  </a:lnTo>
                  <a:lnTo>
                    <a:pt x="627" y="0"/>
                  </a:lnTo>
                  <a:lnTo>
                    <a:pt x="717" y="18"/>
                  </a:lnTo>
                  <a:lnTo>
                    <a:pt x="488" y="156"/>
                  </a:lnTo>
                  <a:lnTo>
                    <a:pt x="485" y="156"/>
                  </a:lnTo>
                  <a:lnTo>
                    <a:pt x="480" y="156"/>
                  </a:lnTo>
                  <a:lnTo>
                    <a:pt x="473" y="156"/>
                  </a:lnTo>
                  <a:lnTo>
                    <a:pt x="465" y="156"/>
                  </a:lnTo>
                  <a:lnTo>
                    <a:pt x="456" y="156"/>
                  </a:lnTo>
                  <a:lnTo>
                    <a:pt x="445" y="155"/>
                  </a:lnTo>
                  <a:lnTo>
                    <a:pt x="431" y="154"/>
                  </a:lnTo>
                  <a:lnTo>
                    <a:pt x="415" y="153"/>
                  </a:lnTo>
                  <a:lnTo>
                    <a:pt x="397" y="151"/>
                  </a:lnTo>
                  <a:lnTo>
                    <a:pt x="378" y="148"/>
                  </a:lnTo>
                  <a:lnTo>
                    <a:pt x="356" y="145"/>
                  </a:lnTo>
                  <a:lnTo>
                    <a:pt x="332" y="140"/>
                  </a:lnTo>
                  <a:lnTo>
                    <a:pt x="305" y="136"/>
                  </a:lnTo>
                  <a:lnTo>
                    <a:pt x="275" y="130"/>
                  </a:lnTo>
                  <a:lnTo>
                    <a:pt x="244" y="123"/>
                  </a:lnTo>
                  <a:lnTo>
                    <a:pt x="210" y="115"/>
                  </a:lnTo>
                  <a:lnTo>
                    <a:pt x="191" y="110"/>
                  </a:lnTo>
                  <a:lnTo>
                    <a:pt x="173" y="107"/>
                  </a:lnTo>
                  <a:lnTo>
                    <a:pt x="157" y="102"/>
                  </a:lnTo>
                  <a:lnTo>
                    <a:pt x="140" y="99"/>
                  </a:lnTo>
                  <a:lnTo>
                    <a:pt x="124" y="95"/>
                  </a:lnTo>
                  <a:lnTo>
                    <a:pt x="109" y="92"/>
                  </a:lnTo>
                  <a:lnTo>
                    <a:pt x="95" y="88"/>
                  </a:lnTo>
                  <a:lnTo>
                    <a:pt x="83" y="86"/>
                  </a:lnTo>
                  <a:lnTo>
                    <a:pt x="70" y="83"/>
                  </a:lnTo>
                  <a:lnTo>
                    <a:pt x="59" y="80"/>
                  </a:lnTo>
                  <a:lnTo>
                    <a:pt x="47" y="78"/>
                  </a:lnTo>
                  <a:lnTo>
                    <a:pt x="37" y="76"/>
                  </a:lnTo>
                  <a:lnTo>
                    <a:pt x="26" y="73"/>
                  </a:lnTo>
                  <a:lnTo>
                    <a:pt x="17" y="72"/>
                  </a:lnTo>
                  <a:lnTo>
                    <a:pt x="8" y="70"/>
                  </a:lnTo>
                  <a:lnTo>
                    <a:pt x="0" y="69"/>
                  </a:lnTo>
                  <a:lnTo>
                    <a:pt x="46" y="56"/>
                  </a:lnTo>
                  <a:lnTo>
                    <a:pt x="13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8088313" y="4543426"/>
              <a:ext cx="292100" cy="150813"/>
            </a:xfrm>
            <a:custGeom>
              <a:avLst/>
              <a:gdLst>
                <a:gd name="T0" fmla="*/ 359 w 369"/>
                <a:gd name="T1" fmla="*/ 68 h 190"/>
                <a:gd name="T2" fmla="*/ 364 w 369"/>
                <a:gd name="T3" fmla="*/ 69 h 190"/>
                <a:gd name="T4" fmla="*/ 369 w 369"/>
                <a:gd name="T5" fmla="*/ 70 h 190"/>
                <a:gd name="T6" fmla="*/ 302 w 369"/>
                <a:gd name="T7" fmla="*/ 118 h 190"/>
                <a:gd name="T8" fmla="*/ 307 w 369"/>
                <a:gd name="T9" fmla="*/ 119 h 190"/>
                <a:gd name="T10" fmla="*/ 317 w 369"/>
                <a:gd name="T11" fmla="*/ 122 h 190"/>
                <a:gd name="T12" fmla="*/ 337 w 369"/>
                <a:gd name="T13" fmla="*/ 128 h 190"/>
                <a:gd name="T14" fmla="*/ 366 w 369"/>
                <a:gd name="T15" fmla="*/ 136 h 190"/>
                <a:gd name="T16" fmla="*/ 364 w 369"/>
                <a:gd name="T17" fmla="*/ 137 h 190"/>
                <a:gd name="T18" fmla="*/ 363 w 369"/>
                <a:gd name="T19" fmla="*/ 140 h 190"/>
                <a:gd name="T20" fmla="*/ 352 w 369"/>
                <a:gd name="T21" fmla="*/ 142 h 190"/>
                <a:gd name="T22" fmla="*/ 340 w 369"/>
                <a:gd name="T23" fmla="*/ 145 h 190"/>
                <a:gd name="T24" fmla="*/ 326 w 369"/>
                <a:gd name="T25" fmla="*/ 148 h 190"/>
                <a:gd name="T26" fmla="*/ 313 w 369"/>
                <a:gd name="T27" fmla="*/ 151 h 190"/>
                <a:gd name="T28" fmla="*/ 288 w 369"/>
                <a:gd name="T29" fmla="*/ 157 h 190"/>
                <a:gd name="T30" fmla="*/ 263 w 369"/>
                <a:gd name="T31" fmla="*/ 164 h 190"/>
                <a:gd name="T32" fmla="*/ 237 w 369"/>
                <a:gd name="T33" fmla="*/ 170 h 190"/>
                <a:gd name="T34" fmla="*/ 211 w 369"/>
                <a:gd name="T35" fmla="*/ 175 h 190"/>
                <a:gd name="T36" fmla="*/ 186 w 369"/>
                <a:gd name="T37" fmla="*/ 181 h 190"/>
                <a:gd name="T38" fmla="*/ 163 w 369"/>
                <a:gd name="T39" fmla="*/ 186 h 190"/>
                <a:gd name="T40" fmla="*/ 142 w 369"/>
                <a:gd name="T41" fmla="*/ 189 h 190"/>
                <a:gd name="T42" fmla="*/ 125 w 369"/>
                <a:gd name="T43" fmla="*/ 190 h 190"/>
                <a:gd name="T44" fmla="*/ 117 w 369"/>
                <a:gd name="T45" fmla="*/ 173 h 190"/>
                <a:gd name="T46" fmla="*/ 107 w 369"/>
                <a:gd name="T47" fmla="*/ 155 h 190"/>
                <a:gd name="T48" fmla="*/ 99 w 369"/>
                <a:gd name="T49" fmla="*/ 138 h 190"/>
                <a:gd name="T50" fmla="*/ 90 w 369"/>
                <a:gd name="T51" fmla="*/ 123 h 190"/>
                <a:gd name="T52" fmla="*/ 71 w 369"/>
                <a:gd name="T53" fmla="*/ 94 h 190"/>
                <a:gd name="T54" fmla="*/ 46 w 369"/>
                <a:gd name="T55" fmla="*/ 60 h 190"/>
                <a:gd name="T56" fmla="*/ 22 w 369"/>
                <a:gd name="T57" fmla="*/ 28 h 190"/>
                <a:gd name="T58" fmla="*/ 0 w 369"/>
                <a:gd name="T59" fmla="*/ 0 h 190"/>
                <a:gd name="T60" fmla="*/ 31 w 369"/>
                <a:gd name="T61" fmla="*/ 14 h 190"/>
                <a:gd name="T62" fmla="*/ 71 w 369"/>
                <a:gd name="T63" fmla="*/ 28 h 190"/>
                <a:gd name="T64" fmla="*/ 120 w 369"/>
                <a:gd name="T65" fmla="*/ 42 h 190"/>
                <a:gd name="T66" fmla="*/ 178 w 369"/>
                <a:gd name="T67" fmla="*/ 54 h 190"/>
                <a:gd name="T68" fmla="*/ 211 w 369"/>
                <a:gd name="T69" fmla="*/ 59 h 190"/>
                <a:gd name="T70" fmla="*/ 256 w 369"/>
                <a:gd name="T71" fmla="*/ 62 h 190"/>
                <a:gd name="T72" fmla="*/ 302 w 369"/>
                <a:gd name="T73" fmla="*/ 65 h 190"/>
                <a:gd name="T74" fmla="*/ 345 w 369"/>
                <a:gd name="T75" fmla="*/ 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9" h="190">
                  <a:moveTo>
                    <a:pt x="345" y="67"/>
                  </a:moveTo>
                  <a:lnTo>
                    <a:pt x="359" y="68"/>
                  </a:lnTo>
                  <a:lnTo>
                    <a:pt x="361" y="68"/>
                  </a:lnTo>
                  <a:lnTo>
                    <a:pt x="364" y="69"/>
                  </a:lnTo>
                  <a:lnTo>
                    <a:pt x="367" y="69"/>
                  </a:lnTo>
                  <a:lnTo>
                    <a:pt x="369" y="70"/>
                  </a:lnTo>
                  <a:lnTo>
                    <a:pt x="262" y="104"/>
                  </a:lnTo>
                  <a:lnTo>
                    <a:pt x="302" y="118"/>
                  </a:lnTo>
                  <a:lnTo>
                    <a:pt x="303" y="118"/>
                  </a:lnTo>
                  <a:lnTo>
                    <a:pt x="307" y="119"/>
                  </a:lnTo>
                  <a:lnTo>
                    <a:pt x="311" y="120"/>
                  </a:lnTo>
                  <a:lnTo>
                    <a:pt x="317" y="122"/>
                  </a:lnTo>
                  <a:lnTo>
                    <a:pt x="326" y="125"/>
                  </a:lnTo>
                  <a:lnTo>
                    <a:pt x="337" y="128"/>
                  </a:lnTo>
                  <a:lnTo>
                    <a:pt x="349" y="132"/>
                  </a:lnTo>
                  <a:lnTo>
                    <a:pt x="366" y="136"/>
                  </a:lnTo>
                  <a:lnTo>
                    <a:pt x="364" y="137"/>
                  </a:lnTo>
                  <a:lnTo>
                    <a:pt x="364" y="137"/>
                  </a:lnTo>
                  <a:lnTo>
                    <a:pt x="364" y="138"/>
                  </a:lnTo>
                  <a:lnTo>
                    <a:pt x="363" y="140"/>
                  </a:lnTo>
                  <a:lnTo>
                    <a:pt x="358" y="141"/>
                  </a:lnTo>
                  <a:lnTo>
                    <a:pt x="352" y="142"/>
                  </a:lnTo>
                  <a:lnTo>
                    <a:pt x="346" y="143"/>
                  </a:lnTo>
                  <a:lnTo>
                    <a:pt x="340" y="145"/>
                  </a:lnTo>
                  <a:lnTo>
                    <a:pt x="333" y="147"/>
                  </a:lnTo>
                  <a:lnTo>
                    <a:pt x="326" y="148"/>
                  </a:lnTo>
                  <a:lnTo>
                    <a:pt x="320" y="150"/>
                  </a:lnTo>
                  <a:lnTo>
                    <a:pt x="313" y="151"/>
                  </a:lnTo>
                  <a:lnTo>
                    <a:pt x="301" y="155"/>
                  </a:lnTo>
                  <a:lnTo>
                    <a:pt x="288" y="157"/>
                  </a:lnTo>
                  <a:lnTo>
                    <a:pt x="276" y="160"/>
                  </a:lnTo>
                  <a:lnTo>
                    <a:pt x="263" y="164"/>
                  </a:lnTo>
                  <a:lnTo>
                    <a:pt x="250" y="167"/>
                  </a:lnTo>
                  <a:lnTo>
                    <a:pt x="237" y="170"/>
                  </a:lnTo>
                  <a:lnTo>
                    <a:pt x="224" y="173"/>
                  </a:lnTo>
                  <a:lnTo>
                    <a:pt x="211" y="175"/>
                  </a:lnTo>
                  <a:lnTo>
                    <a:pt x="199" y="179"/>
                  </a:lnTo>
                  <a:lnTo>
                    <a:pt x="186" y="181"/>
                  </a:lnTo>
                  <a:lnTo>
                    <a:pt x="174" y="183"/>
                  </a:lnTo>
                  <a:lnTo>
                    <a:pt x="163" y="186"/>
                  </a:lnTo>
                  <a:lnTo>
                    <a:pt x="152" y="187"/>
                  </a:lnTo>
                  <a:lnTo>
                    <a:pt x="142" y="189"/>
                  </a:lnTo>
                  <a:lnTo>
                    <a:pt x="133" y="189"/>
                  </a:lnTo>
                  <a:lnTo>
                    <a:pt x="125" y="190"/>
                  </a:lnTo>
                  <a:lnTo>
                    <a:pt x="121" y="181"/>
                  </a:lnTo>
                  <a:lnTo>
                    <a:pt x="117" y="173"/>
                  </a:lnTo>
                  <a:lnTo>
                    <a:pt x="112" y="164"/>
                  </a:lnTo>
                  <a:lnTo>
                    <a:pt x="107" y="155"/>
                  </a:lnTo>
                  <a:lnTo>
                    <a:pt x="104" y="147"/>
                  </a:lnTo>
                  <a:lnTo>
                    <a:pt x="99" y="138"/>
                  </a:lnTo>
                  <a:lnTo>
                    <a:pt x="95" y="130"/>
                  </a:lnTo>
                  <a:lnTo>
                    <a:pt x="90" y="123"/>
                  </a:lnTo>
                  <a:lnTo>
                    <a:pt x="81" y="108"/>
                  </a:lnTo>
                  <a:lnTo>
                    <a:pt x="71" y="94"/>
                  </a:lnTo>
                  <a:lnTo>
                    <a:pt x="59" y="77"/>
                  </a:lnTo>
                  <a:lnTo>
                    <a:pt x="46" y="60"/>
                  </a:lnTo>
                  <a:lnTo>
                    <a:pt x="35" y="44"/>
                  </a:lnTo>
                  <a:lnTo>
                    <a:pt x="22" y="28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31" y="14"/>
                  </a:lnTo>
                  <a:lnTo>
                    <a:pt x="50" y="21"/>
                  </a:lnTo>
                  <a:lnTo>
                    <a:pt x="71" y="28"/>
                  </a:lnTo>
                  <a:lnTo>
                    <a:pt x="94" y="35"/>
                  </a:lnTo>
                  <a:lnTo>
                    <a:pt x="120" y="42"/>
                  </a:lnTo>
                  <a:lnTo>
                    <a:pt x="148" y="49"/>
                  </a:lnTo>
                  <a:lnTo>
                    <a:pt x="178" y="54"/>
                  </a:lnTo>
                  <a:lnTo>
                    <a:pt x="193" y="57"/>
                  </a:lnTo>
                  <a:lnTo>
                    <a:pt x="211" y="59"/>
                  </a:lnTo>
                  <a:lnTo>
                    <a:pt x="233" y="61"/>
                  </a:lnTo>
                  <a:lnTo>
                    <a:pt x="256" y="62"/>
                  </a:lnTo>
                  <a:lnTo>
                    <a:pt x="279" y="64"/>
                  </a:lnTo>
                  <a:lnTo>
                    <a:pt x="302" y="65"/>
                  </a:lnTo>
                  <a:lnTo>
                    <a:pt x="325" y="66"/>
                  </a:lnTo>
                  <a:lnTo>
                    <a:pt x="345" y="67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7643813" y="4029076"/>
              <a:ext cx="461963" cy="503238"/>
            </a:xfrm>
            <a:custGeom>
              <a:avLst/>
              <a:gdLst>
                <a:gd name="T0" fmla="*/ 564 w 581"/>
                <a:gd name="T1" fmla="*/ 290 h 635"/>
                <a:gd name="T2" fmla="*/ 521 w 581"/>
                <a:gd name="T3" fmla="*/ 319 h 635"/>
                <a:gd name="T4" fmla="*/ 476 w 581"/>
                <a:gd name="T5" fmla="*/ 330 h 635"/>
                <a:gd name="T6" fmla="*/ 446 w 581"/>
                <a:gd name="T7" fmla="*/ 333 h 635"/>
                <a:gd name="T8" fmla="*/ 422 w 581"/>
                <a:gd name="T9" fmla="*/ 332 h 635"/>
                <a:gd name="T10" fmla="*/ 106 w 581"/>
                <a:gd name="T11" fmla="*/ 635 h 635"/>
                <a:gd name="T12" fmla="*/ 93 w 581"/>
                <a:gd name="T13" fmla="*/ 601 h 635"/>
                <a:gd name="T14" fmla="*/ 73 w 581"/>
                <a:gd name="T15" fmla="*/ 548 h 635"/>
                <a:gd name="T16" fmla="*/ 48 w 581"/>
                <a:gd name="T17" fmla="*/ 480 h 635"/>
                <a:gd name="T18" fmla="*/ 22 w 581"/>
                <a:gd name="T19" fmla="*/ 402 h 635"/>
                <a:gd name="T20" fmla="*/ 67 w 581"/>
                <a:gd name="T21" fmla="*/ 367 h 635"/>
                <a:gd name="T22" fmla="*/ 62 w 581"/>
                <a:gd name="T23" fmla="*/ 358 h 635"/>
                <a:gd name="T24" fmla="*/ 53 w 581"/>
                <a:gd name="T25" fmla="*/ 350 h 635"/>
                <a:gd name="T26" fmla="*/ 48 w 581"/>
                <a:gd name="T27" fmla="*/ 350 h 635"/>
                <a:gd name="T28" fmla="*/ 35 w 581"/>
                <a:gd name="T29" fmla="*/ 348 h 635"/>
                <a:gd name="T30" fmla="*/ 18 w 581"/>
                <a:gd name="T31" fmla="*/ 338 h 635"/>
                <a:gd name="T32" fmla="*/ 5 w 581"/>
                <a:gd name="T33" fmla="*/ 324 h 635"/>
                <a:gd name="T34" fmla="*/ 0 w 581"/>
                <a:gd name="T35" fmla="*/ 306 h 635"/>
                <a:gd name="T36" fmla="*/ 4 w 581"/>
                <a:gd name="T37" fmla="*/ 287 h 635"/>
                <a:gd name="T38" fmla="*/ 18 w 581"/>
                <a:gd name="T39" fmla="*/ 269 h 635"/>
                <a:gd name="T40" fmla="*/ 27 w 581"/>
                <a:gd name="T41" fmla="*/ 256 h 635"/>
                <a:gd name="T42" fmla="*/ 29 w 581"/>
                <a:gd name="T43" fmla="*/ 239 h 635"/>
                <a:gd name="T44" fmla="*/ 45 w 581"/>
                <a:gd name="T45" fmla="*/ 199 h 635"/>
                <a:gd name="T46" fmla="*/ 58 w 581"/>
                <a:gd name="T47" fmla="*/ 173 h 635"/>
                <a:gd name="T48" fmla="*/ 56 w 581"/>
                <a:gd name="T49" fmla="*/ 168 h 635"/>
                <a:gd name="T50" fmla="*/ 35 w 581"/>
                <a:gd name="T51" fmla="*/ 154 h 635"/>
                <a:gd name="T52" fmla="*/ 12 w 581"/>
                <a:gd name="T53" fmla="*/ 130 h 635"/>
                <a:gd name="T54" fmla="*/ 5 w 581"/>
                <a:gd name="T55" fmla="*/ 95 h 635"/>
                <a:gd name="T56" fmla="*/ 18 w 581"/>
                <a:gd name="T57" fmla="*/ 70 h 635"/>
                <a:gd name="T58" fmla="*/ 26 w 581"/>
                <a:gd name="T59" fmla="*/ 59 h 635"/>
                <a:gd name="T60" fmla="*/ 36 w 581"/>
                <a:gd name="T61" fmla="*/ 48 h 635"/>
                <a:gd name="T62" fmla="*/ 49 w 581"/>
                <a:gd name="T63" fmla="*/ 40 h 635"/>
                <a:gd name="T64" fmla="*/ 62 w 581"/>
                <a:gd name="T65" fmla="*/ 32 h 635"/>
                <a:gd name="T66" fmla="*/ 75 w 581"/>
                <a:gd name="T67" fmla="*/ 27 h 635"/>
                <a:gd name="T68" fmla="*/ 109 w 581"/>
                <a:gd name="T69" fmla="*/ 19 h 635"/>
                <a:gd name="T70" fmla="*/ 151 w 581"/>
                <a:gd name="T71" fmla="*/ 9 h 635"/>
                <a:gd name="T72" fmla="*/ 185 w 581"/>
                <a:gd name="T73" fmla="*/ 3 h 635"/>
                <a:gd name="T74" fmla="*/ 209 w 581"/>
                <a:gd name="T75" fmla="*/ 1 h 635"/>
                <a:gd name="T76" fmla="*/ 242 w 581"/>
                <a:gd name="T77" fmla="*/ 9 h 635"/>
                <a:gd name="T78" fmla="*/ 292 w 581"/>
                <a:gd name="T79" fmla="*/ 32 h 635"/>
                <a:gd name="T80" fmla="*/ 342 w 581"/>
                <a:gd name="T81" fmla="*/ 57 h 635"/>
                <a:gd name="T82" fmla="*/ 389 w 581"/>
                <a:gd name="T83" fmla="*/ 85 h 635"/>
                <a:gd name="T84" fmla="*/ 434 w 581"/>
                <a:gd name="T85" fmla="*/ 114 h 635"/>
                <a:gd name="T86" fmla="*/ 475 w 581"/>
                <a:gd name="T87" fmla="*/ 144 h 635"/>
                <a:gd name="T88" fmla="*/ 511 w 581"/>
                <a:gd name="T89" fmla="*/ 174 h 635"/>
                <a:gd name="T90" fmla="*/ 541 w 581"/>
                <a:gd name="T91" fmla="*/ 201 h 635"/>
                <a:gd name="T92" fmla="*/ 569 w 581"/>
                <a:gd name="T93" fmla="*/ 235 h 635"/>
                <a:gd name="T94" fmla="*/ 581 w 581"/>
                <a:gd name="T95" fmla="*/ 26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1" h="635">
                  <a:moveTo>
                    <a:pt x="580" y="268"/>
                  </a:moveTo>
                  <a:lnTo>
                    <a:pt x="564" y="290"/>
                  </a:lnTo>
                  <a:lnTo>
                    <a:pt x="543" y="307"/>
                  </a:lnTo>
                  <a:lnTo>
                    <a:pt x="521" y="319"/>
                  </a:lnTo>
                  <a:lnTo>
                    <a:pt x="498" y="326"/>
                  </a:lnTo>
                  <a:lnTo>
                    <a:pt x="476" y="330"/>
                  </a:lnTo>
                  <a:lnTo>
                    <a:pt x="459" y="333"/>
                  </a:lnTo>
                  <a:lnTo>
                    <a:pt x="446" y="333"/>
                  </a:lnTo>
                  <a:lnTo>
                    <a:pt x="442" y="333"/>
                  </a:lnTo>
                  <a:lnTo>
                    <a:pt x="422" y="332"/>
                  </a:lnTo>
                  <a:lnTo>
                    <a:pt x="499" y="593"/>
                  </a:lnTo>
                  <a:lnTo>
                    <a:pt x="106" y="635"/>
                  </a:lnTo>
                  <a:lnTo>
                    <a:pt x="101" y="621"/>
                  </a:lnTo>
                  <a:lnTo>
                    <a:pt x="93" y="601"/>
                  </a:lnTo>
                  <a:lnTo>
                    <a:pt x="83" y="577"/>
                  </a:lnTo>
                  <a:lnTo>
                    <a:pt x="73" y="548"/>
                  </a:lnTo>
                  <a:lnTo>
                    <a:pt x="60" y="516"/>
                  </a:lnTo>
                  <a:lnTo>
                    <a:pt x="48" y="480"/>
                  </a:lnTo>
                  <a:lnTo>
                    <a:pt x="35" y="442"/>
                  </a:lnTo>
                  <a:lnTo>
                    <a:pt x="22" y="402"/>
                  </a:lnTo>
                  <a:lnTo>
                    <a:pt x="68" y="368"/>
                  </a:lnTo>
                  <a:lnTo>
                    <a:pt x="67" y="367"/>
                  </a:lnTo>
                  <a:lnTo>
                    <a:pt x="65" y="364"/>
                  </a:lnTo>
                  <a:lnTo>
                    <a:pt x="62" y="358"/>
                  </a:lnTo>
                  <a:lnTo>
                    <a:pt x="57" y="350"/>
                  </a:lnTo>
                  <a:lnTo>
                    <a:pt x="53" y="350"/>
                  </a:lnTo>
                  <a:lnTo>
                    <a:pt x="51" y="350"/>
                  </a:lnTo>
                  <a:lnTo>
                    <a:pt x="48" y="350"/>
                  </a:lnTo>
                  <a:lnTo>
                    <a:pt x="45" y="350"/>
                  </a:lnTo>
                  <a:lnTo>
                    <a:pt x="35" y="348"/>
                  </a:lnTo>
                  <a:lnTo>
                    <a:pt x="26" y="344"/>
                  </a:lnTo>
                  <a:lnTo>
                    <a:pt x="18" y="338"/>
                  </a:lnTo>
                  <a:lnTo>
                    <a:pt x="11" y="332"/>
                  </a:lnTo>
                  <a:lnTo>
                    <a:pt x="5" y="324"/>
                  </a:lnTo>
                  <a:lnTo>
                    <a:pt x="2" y="315"/>
                  </a:lnTo>
                  <a:lnTo>
                    <a:pt x="0" y="306"/>
                  </a:lnTo>
                  <a:lnTo>
                    <a:pt x="0" y="297"/>
                  </a:lnTo>
                  <a:lnTo>
                    <a:pt x="4" y="287"/>
                  </a:lnTo>
                  <a:lnTo>
                    <a:pt x="10" y="276"/>
                  </a:lnTo>
                  <a:lnTo>
                    <a:pt x="18" y="269"/>
                  </a:lnTo>
                  <a:lnTo>
                    <a:pt x="27" y="264"/>
                  </a:lnTo>
                  <a:lnTo>
                    <a:pt x="27" y="256"/>
                  </a:lnTo>
                  <a:lnTo>
                    <a:pt x="28" y="247"/>
                  </a:lnTo>
                  <a:lnTo>
                    <a:pt x="29" y="239"/>
                  </a:lnTo>
                  <a:lnTo>
                    <a:pt x="32" y="233"/>
                  </a:lnTo>
                  <a:lnTo>
                    <a:pt x="45" y="199"/>
                  </a:lnTo>
                  <a:lnTo>
                    <a:pt x="55" y="181"/>
                  </a:lnTo>
                  <a:lnTo>
                    <a:pt x="58" y="173"/>
                  </a:lnTo>
                  <a:lnTo>
                    <a:pt x="59" y="170"/>
                  </a:lnTo>
                  <a:lnTo>
                    <a:pt x="56" y="168"/>
                  </a:lnTo>
                  <a:lnTo>
                    <a:pt x="47" y="163"/>
                  </a:lnTo>
                  <a:lnTo>
                    <a:pt x="35" y="154"/>
                  </a:lnTo>
                  <a:lnTo>
                    <a:pt x="22" y="144"/>
                  </a:lnTo>
                  <a:lnTo>
                    <a:pt x="12" y="130"/>
                  </a:lnTo>
                  <a:lnTo>
                    <a:pt x="5" y="114"/>
                  </a:lnTo>
                  <a:lnTo>
                    <a:pt x="5" y="95"/>
                  </a:lnTo>
                  <a:lnTo>
                    <a:pt x="13" y="76"/>
                  </a:lnTo>
                  <a:lnTo>
                    <a:pt x="18" y="70"/>
                  </a:lnTo>
                  <a:lnTo>
                    <a:pt x="22" y="64"/>
                  </a:lnTo>
                  <a:lnTo>
                    <a:pt x="26" y="59"/>
                  </a:lnTo>
                  <a:lnTo>
                    <a:pt x="30" y="53"/>
                  </a:lnTo>
                  <a:lnTo>
                    <a:pt x="36" y="48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5" y="36"/>
                  </a:lnTo>
                  <a:lnTo>
                    <a:pt x="62" y="32"/>
                  </a:lnTo>
                  <a:lnTo>
                    <a:pt x="68" y="30"/>
                  </a:lnTo>
                  <a:lnTo>
                    <a:pt x="75" y="27"/>
                  </a:lnTo>
                  <a:lnTo>
                    <a:pt x="83" y="25"/>
                  </a:lnTo>
                  <a:lnTo>
                    <a:pt x="109" y="19"/>
                  </a:lnTo>
                  <a:lnTo>
                    <a:pt x="131" y="14"/>
                  </a:lnTo>
                  <a:lnTo>
                    <a:pt x="151" y="9"/>
                  </a:lnTo>
                  <a:lnTo>
                    <a:pt x="170" y="6"/>
                  </a:lnTo>
                  <a:lnTo>
                    <a:pt x="185" y="3"/>
                  </a:lnTo>
                  <a:lnTo>
                    <a:pt x="199" y="2"/>
                  </a:lnTo>
                  <a:lnTo>
                    <a:pt x="209" y="1"/>
                  </a:lnTo>
                  <a:lnTo>
                    <a:pt x="217" y="0"/>
                  </a:lnTo>
                  <a:lnTo>
                    <a:pt x="242" y="9"/>
                  </a:lnTo>
                  <a:lnTo>
                    <a:pt x="267" y="21"/>
                  </a:lnTo>
                  <a:lnTo>
                    <a:pt x="292" y="32"/>
                  </a:lnTo>
                  <a:lnTo>
                    <a:pt x="317" y="44"/>
                  </a:lnTo>
                  <a:lnTo>
                    <a:pt x="342" y="57"/>
                  </a:lnTo>
                  <a:lnTo>
                    <a:pt x="366" y="71"/>
                  </a:lnTo>
                  <a:lnTo>
                    <a:pt x="389" y="85"/>
                  </a:lnTo>
                  <a:lnTo>
                    <a:pt x="412" y="99"/>
                  </a:lnTo>
                  <a:lnTo>
                    <a:pt x="434" y="114"/>
                  </a:lnTo>
                  <a:lnTo>
                    <a:pt x="456" y="129"/>
                  </a:lnTo>
                  <a:lnTo>
                    <a:pt x="475" y="144"/>
                  </a:lnTo>
                  <a:lnTo>
                    <a:pt x="494" y="159"/>
                  </a:lnTo>
                  <a:lnTo>
                    <a:pt x="511" y="174"/>
                  </a:lnTo>
                  <a:lnTo>
                    <a:pt x="527" y="188"/>
                  </a:lnTo>
                  <a:lnTo>
                    <a:pt x="541" y="201"/>
                  </a:lnTo>
                  <a:lnTo>
                    <a:pt x="554" y="215"/>
                  </a:lnTo>
                  <a:lnTo>
                    <a:pt x="569" y="235"/>
                  </a:lnTo>
                  <a:lnTo>
                    <a:pt x="578" y="250"/>
                  </a:lnTo>
                  <a:lnTo>
                    <a:pt x="581" y="261"/>
                  </a:lnTo>
                  <a:lnTo>
                    <a:pt x="580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7678738" y="4598988"/>
              <a:ext cx="612775" cy="541338"/>
            </a:xfrm>
            <a:custGeom>
              <a:avLst/>
              <a:gdLst>
                <a:gd name="T0" fmla="*/ 527 w 773"/>
                <a:gd name="T1" fmla="*/ 636 h 680"/>
                <a:gd name="T2" fmla="*/ 486 w 773"/>
                <a:gd name="T3" fmla="*/ 662 h 680"/>
                <a:gd name="T4" fmla="*/ 437 w 773"/>
                <a:gd name="T5" fmla="*/ 675 h 680"/>
                <a:gd name="T6" fmla="*/ 338 w 773"/>
                <a:gd name="T7" fmla="*/ 680 h 680"/>
                <a:gd name="T8" fmla="*/ 249 w 773"/>
                <a:gd name="T9" fmla="*/ 675 h 680"/>
                <a:gd name="T10" fmla="*/ 172 w 773"/>
                <a:gd name="T11" fmla="*/ 662 h 680"/>
                <a:gd name="T12" fmla="*/ 110 w 773"/>
                <a:gd name="T13" fmla="*/ 646 h 680"/>
                <a:gd name="T14" fmla="*/ 62 w 773"/>
                <a:gd name="T15" fmla="*/ 630 h 680"/>
                <a:gd name="T16" fmla="*/ 62 w 773"/>
                <a:gd name="T17" fmla="*/ 616 h 680"/>
                <a:gd name="T18" fmla="*/ 80 w 773"/>
                <a:gd name="T19" fmla="*/ 596 h 680"/>
                <a:gd name="T20" fmla="*/ 93 w 773"/>
                <a:gd name="T21" fmla="*/ 570 h 680"/>
                <a:gd name="T22" fmla="*/ 104 w 773"/>
                <a:gd name="T23" fmla="*/ 495 h 680"/>
                <a:gd name="T24" fmla="*/ 83 w 773"/>
                <a:gd name="T25" fmla="*/ 404 h 680"/>
                <a:gd name="T26" fmla="*/ 19 w 773"/>
                <a:gd name="T27" fmla="*/ 262 h 680"/>
                <a:gd name="T28" fmla="*/ 7 w 773"/>
                <a:gd name="T29" fmla="*/ 99 h 680"/>
                <a:gd name="T30" fmla="*/ 51 w 773"/>
                <a:gd name="T31" fmla="*/ 11 h 680"/>
                <a:gd name="T32" fmla="*/ 456 w 773"/>
                <a:gd name="T33" fmla="*/ 12 h 680"/>
                <a:gd name="T34" fmla="*/ 470 w 773"/>
                <a:gd name="T35" fmla="*/ 39 h 680"/>
                <a:gd name="T36" fmla="*/ 488 w 773"/>
                <a:gd name="T37" fmla="*/ 72 h 680"/>
                <a:gd name="T38" fmla="*/ 511 w 773"/>
                <a:gd name="T39" fmla="*/ 126 h 680"/>
                <a:gd name="T40" fmla="*/ 508 w 773"/>
                <a:gd name="T41" fmla="*/ 161 h 680"/>
                <a:gd name="T42" fmla="*/ 464 w 773"/>
                <a:gd name="T43" fmla="*/ 157 h 680"/>
                <a:gd name="T44" fmla="*/ 420 w 773"/>
                <a:gd name="T45" fmla="*/ 152 h 680"/>
                <a:gd name="T46" fmla="*/ 347 w 773"/>
                <a:gd name="T47" fmla="*/ 136 h 680"/>
                <a:gd name="T48" fmla="*/ 269 w 773"/>
                <a:gd name="T49" fmla="*/ 109 h 680"/>
                <a:gd name="T50" fmla="*/ 203 w 773"/>
                <a:gd name="T51" fmla="*/ 80 h 680"/>
                <a:gd name="T52" fmla="*/ 154 w 773"/>
                <a:gd name="T53" fmla="*/ 55 h 680"/>
                <a:gd name="T54" fmla="*/ 126 w 773"/>
                <a:gd name="T55" fmla="*/ 38 h 680"/>
                <a:gd name="T56" fmla="*/ 121 w 773"/>
                <a:gd name="T57" fmla="*/ 35 h 680"/>
                <a:gd name="T58" fmla="*/ 141 w 773"/>
                <a:gd name="T59" fmla="*/ 51 h 680"/>
                <a:gd name="T60" fmla="*/ 180 w 773"/>
                <a:gd name="T61" fmla="*/ 81 h 680"/>
                <a:gd name="T62" fmla="*/ 237 w 773"/>
                <a:gd name="T63" fmla="*/ 117 h 680"/>
                <a:gd name="T64" fmla="*/ 312 w 773"/>
                <a:gd name="T65" fmla="*/ 152 h 680"/>
                <a:gd name="T66" fmla="*/ 400 w 773"/>
                <a:gd name="T67" fmla="*/ 177 h 680"/>
                <a:gd name="T68" fmla="*/ 483 w 773"/>
                <a:gd name="T69" fmla="*/ 189 h 680"/>
                <a:gd name="T70" fmla="*/ 567 w 773"/>
                <a:gd name="T71" fmla="*/ 193 h 680"/>
                <a:gd name="T72" fmla="*/ 644 w 773"/>
                <a:gd name="T73" fmla="*/ 192 h 680"/>
                <a:gd name="T74" fmla="*/ 710 w 773"/>
                <a:gd name="T75" fmla="*/ 189 h 680"/>
                <a:gd name="T76" fmla="*/ 758 w 773"/>
                <a:gd name="T77" fmla="*/ 184 h 680"/>
                <a:gd name="T78" fmla="*/ 765 w 773"/>
                <a:gd name="T79" fmla="*/ 215 h 680"/>
                <a:gd name="T80" fmla="*/ 728 w 773"/>
                <a:gd name="T81" fmla="*/ 231 h 680"/>
                <a:gd name="T82" fmla="*/ 673 w 773"/>
                <a:gd name="T83" fmla="*/ 251 h 680"/>
                <a:gd name="T84" fmla="*/ 604 w 773"/>
                <a:gd name="T85" fmla="*/ 270 h 680"/>
                <a:gd name="T86" fmla="*/ 524 w 773"/>
                <a:gd name="T87" fmla="*/ 285 h 680"/>
                <a:gd name="T88" fmla="*/ 437 w 773"/>
                <a:gd name="T89" fmla="*/ 295 h 680"/>
                <a:gd name="T90" fmla="*/ 342 w 773"/>
                <a:gd name="T91" fmla="*/ 296 h 680"/>
                <a:gd name="T92" fmla="*/ 267 w 773"/>
                <a:gd name="T93" fmla="*/ 293 h 680"/>
                <a:gd name="T94" fmla="*/ 212 w 773"/>
                <a:gd name="T95" fmla="*/ 289 h 680"/>
                <a:gd name="T96" fmla="*/ 176 w 773"/>
                <a:gd name="T97" fmla="*/ 284 h 680"/>
                <a:gd name="T98" fmla="*/ 160 w 773"/>
                <a:gd name="T99" fmla="*/ 281 h 680"/>
                <a:gd name="T100" fmla="*/ 164 w 773"/>
                <a:gd name="T101" fmla="*/ 283 h 680"/>
                <a:gd name="T102" fmla="*/ 186 w 773"/>
                <a:gd name="T103" fmla="*/ 292 h 680"/>
                <a:gd name="T104" fmla="*/ 227 w 773"/>
                <a:gd name="T105" fmla="*/ 305 h 680"/>
                <a:gd name="T106" fmla="*/ 288 w 773"/>
                <a:gd name="T107" fmla="*/ 318 h 680"/>
                <a:gd name="T108" fmla="*/ 371 w 773"/>
                <a:gd name="T109" fmla="*/ 323 h 680"/>
                <a:gd name="T110" fmla="*/ 455 w 773"/>
                <a:gd name="T111" fmla="*/ 322 h 680"/>
                <a:gd name="T112" fmla="*/ 505 w 773"/>
                <a:gd name="T113" fmla="*/ 318 h 680"/>
                <a:gd name="T114" fmla="*/ 552 w 773"/>
                <a:gd name="T115" fmla="*/ 311 h 680"/>
                <a:gd name="T116" fmla="*/ 577 w 773"/>
                <a:gd name="T117" fmla="*/ 365 h 680"/>
                <a:gd name="T118" fmla="*/ 583 w 773"/>
                <a:gd name="T119" fmla="*/ 489 h 680"/>
                <a:gd name="T120" fmla="*/ 547 w 773"/>
                <a:gd name="T121" fmla="*/ 61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3" h="680">
                  <a:moveTo>
                    <a:pt x="547" y="610"/>
                  </a:moveTo>
                  <a:lnTo>
                    <a:pt x="538" y="623"/>
                  </a:lnTo>
                  <a:lnTo>
                    <a:pt x="527" y="636"/>
                  </a:lnTo>
                  <a:lnTo>
                    <a:pt x="514" y="645"/>
                  </a:lnTo>
                  <a:lnTo>
                    <a:pt x="501" y="654"/>
                  </a:lnTo>
                  <a:lnTo>
                    <a:pt x="486" y="662"/>
                  </a:lnTo>
                  <a:lnTo>
                    <a:pt x="471" y="668"/>
                  </a:lnTo>
                  <a:lnTo>
                    <a:pt x="454" y="671"/>
                  </a:lnTo>
                  <a:lnTo>
                    <a:pt x="437" y="675"/>
                  </a:lnTo>
                  <a:lnTo>
                    <a:pt x="403" y="678"/>
                  </a:lnTo>
                  <a:lnTo>
                    <a:pt x="370" y="680"/>
                  </a:lnTo>
                  <a:lnTo>
                    <a:pt x="338" y="680"/>
                  </a:lnTo>
                  <a:lnTo>
                    <a:pt x="307" y="680"/>
                  </a:lnTo>
                  <a:lnTo>
                    <a:pt x="278" y="678"/>
                  </a:lnTo>
                  <a:lnTo>
                    <a:pt x="249" y="675"/>
                  </a:lnTo>
                  <a:lnTo>
                    <a:pt x="222" y="671"/>
                  </a:lnTo>
                  <a:lnTo>
                    <a:pt x="196" y="667"/>
                  </a:lnTo>
                  <a:lnTo>
                    <a:pt x="172" y="662"/>
                  </a:lnTo>
                  <a:lnTo>
                    <a:pt x="150" y="657"/>
                  </a:lnTo>
                  <a:lnTo>
                    <a:pt x="128" y="652"/>
                  </a:lnTo>
                  <a:lnTo>
                    <a:pt x="110" y="646"/>
                  </a:lnTo>
                  <a:lnTo>
                    <a:pt x="91" y="640"/>
                  </a:lnTo>
                  <a:lnTo>
                    <a:pt x="76" y="634"/>
                  </a:lnTo>
                  <a:lnTo>
                    <a:pt x="62" y="630"/>
                  </a:lnTo>
                  <a:lnTo>
                    <a:pt x="51" y="625"/>
                  </a:lnTo>
                  <a:lnTo>
                    <a:pt x="57" y="621"/>
                  </a:lnTo>
                  <a:lnTo>
                    <a:pt x="62" y="616"/>
                  </a:lnTo>
                  <a:lnTo>
                    <a:pt x="68" y="610"/>
                  </a:lnTo>
                  <a:lnTo>
                    <a:pt x="74" y="603"/>
                  </a:lnTo>
                  <a:lnTo>
                    <a:pt x="80" y="596"/>
                  </a:lnTo>
                  <a:lnTo>
                    <a:pt x="84" y="588"/>
                  </a:lnTo>
                  <a:lnTo>
                    <a:pt x="89" y="579"/>
                  </a:lnTo>
                  <a:lnTo>
                    <a:pt x="93" y="570"/>
                  </a:lnTo>
                  <a:lnTo>
                    <a:pt x="100" y="547"/>
                  </a:lnTo>
                  <a:lnTo>
                    <a:pt x="104" y="521"/>
                  </a:lnTo>
                  <a:lnTo>
                    <a:pt x="104" y="495"/>
                  </a:lnTo>
                  <a:lnTo>
                    <a:pt x="100" y="466"/>
                  </a:lnTo>
                  <a:lnTo>
                    <a:pt x="93" y="436"/>
                  </a:lnTo>
                  <a:lnTo>
                    <a:pt x="83" y="404"/>
                  </a:lnTo>
                  <a:lnTo>
                    <a:pt x="68" y="371"/>
                  </a:lnTo>
                  <a:lnTo>
                    <a:pt x="51" y="335"/>
                  </a:lnTo>
                  <a:lnTo>
                    <a:pt x="19" y="262"/>
                  </a:lnTo>
                  <a:lnTo>
                    <a:pt x="2" y="199"/>
                  </a:lnTo>
                  <a:lnTo>
                    <a:pt x="0" y="145"/>
                  </a:lnTo>
                  <a:lnTo>
                    <a:pt x="7" y="99"/>
                  </a:lnTo>
                  <a:lnTo>
                    <a:pt x="20" y="61"/>
                  </a:lnTo>
                  <a:lnTo>
                    <a:pt x="36" y="32"/>
                  </a:lnTo>
                  <a:lnTo>
                    <a:pt x="51" y="11"/>
                  </a:lnTo>
                  <a:lnTo>
                    <a:pt x="62" y="0"/>
                  </a:lnTo>
                  <a:lnTo>
                    <a:pt x="453" y="7"/>
                  </a:lnTo>
                  <a:lnTo>
                    <a:pt x="456" y="12"/>
                  </a:lnTo>
                  <a:lnTo>
                    <a:pt x="460" y="20"/>
                  </a:lnTo>
                  <a:lnTo>
                    <a:pt x="464" y="28"/>
                  </a:lnTo>
                  <a:lnTo>
                    <a:pt x="470" y="39"/>
                  </a:lnTo>
                  <a:lnTo>
                    <a:pt x="476" y="49"/>
                  </a:lnTo>
                  <a:lnTo>
                    <a:pt x="482" y="61"/>
                  </a:lnTo>
                  <a:lnTo>
                    <a:pt x="488" y="72"/>
                  </a:lnTo>
                  <a:lnTo>
                    <a:pt x="493" y="85"/>
                  </a:lnTo>
                  <a:lnTo>
                    <a:pt x="501" y="106"/>
                  </a:lnTo>
                  <a:lnTo>
                    <a:pt x="511" y="126"/>
                  </a:lnTo>
                  <a:lnTo>
                    <a:pt x="517" y="146"/>
                  </a:lnTo>
                  <a:lnTo>
                    <a:pt x="523" y="162"/>
                  </a:lnTo>
                  <a:lnTo>
                    <a:pt x="508" y="161"/>
                  </a:lnTo>
                  <a:lnTo>
                    <a:pt x="493" y="160"/>
                  </a:lnTo>
                  <a:lnTo>
                    <a:pt x="478" y="159"/>
                  </a:lnTo>
                  <a:lnTo>
                    <a:pt x="464" y="157"/>
                  </a:lnTo>
                  <a:lnTo>
                    <a:pt x="449" y="156"/>
                  </a:lnTo>
                  <a:lnTo>
                    <a:pt x="435" y="154"/>
                  </a:lnTo>
                  <a:lnTo>
                    <a:pt x="420" y="152"/>
                  </a:lnTo>
                  <a:lnTo>
                    <a:pt x="406" y="149"/>
                  </a:lnTo>
                  <a:lnTo>
                    <a:pt x="376" y="142"/>
                  </a:lnTo>
                  <a:lnTo>
                    <a:pt x="347" y="136"/>
                  </a:lnTo>
                  <a:lnTo>
                    <a:pt x="319" y="126"/>
                  </a:lnTo>
                  <a:lnTo>
                    <a:pt x="293" y="118"/>
                  </a:lnTo>
                  <a:lnTo>
                    <a:pt x="269" y="109"/>
                  </a:lnTo>
                  <a:lnTo>
                    <a:pt x="244" y="99"/>
                  </a:lnTo>
                  <a:lnTo>
                    <a:pt x="222" y="89"/>
                  </a:lnTo>
                  <a:lnTo>
                    <a:pt x="203" y="80"/>
                  </a:lnTo>
                  <a:lnTo>
                    <a:pt x="184" y="71"/>
                  </a:lnTo>
                  <a:lnTo>
                    <a:pt x="168" y="63"/>
                  </a:lnTo>
                  <a:lnTo>
                    <a:pt x="154" y="55"/>
                  </a:lnTo>
                  <a:lnTo>
                    <a:pt x="142" y="48"/>
                  </a:lnTo>
                  <a:lnTo>
                    <a:pt x="133" y="42"/>
                  </a:lnTo>
                  <a:lnTo>
                    <a:pt x="126" y="38"/>
                  </a:lnTo>
                  <a:lnTo>
                    <a:pt x="121" y="35"/>
                  </a:lnTo>
                  <a:lnTo>
                    <a:pt x="120" y="34"/>
                  </a:lnTo>
                  <a:lnTo>
                    <a:pt x="121" y="35"/>
                  </a:lnTo>
                  <a:lnTo>
                    <a:pt x="125" y="39"/>
                  </a:lnTo>
                  <a:lnTo>
                    <a:pt x="131" y="45"/>
                  </a:lnTo>
                  <a:lnTo>
                    <a:pt x="141" y="51"/>
                  </a:lnTo>
                  <a:lnTo>
                    <a:pt x="151" y="61"/>
                  </a:lnTo>
                  <a:lnTo>
                    <a:pt x="165" y="71"/>
                  </a:lnTo>
                  <a:lnTo>
                    <a:pt x="180" y="81"/>
                  </a:lnTo>
                  <a:lnTo>
                    <a:pt x="197" y="93"/>
                  </a:lnTo>
                  <a:lnTo>
                    <a:pt x="217" y="106"/>
                  </a:lnTo>
                  <a:lnTo>
                    <a:pt x="237" y="117"/>
                  </a:lnTo>
                  <a:lnTo>
                    <a:pt x="261" y="130"/>
                  </a:lnTo>
                  <a:lnTo>
                    <a:pt x="286" y="141"/>
                  </a:lnTo>
                  <a:lnTo>
                    <a:pt x="312" y="152"/>
                  </a:lnTo>
                  <a:lnTo>
                    <a:pt x="340" y="162"/>
                  </a:lnTo>
                  <a:lnTo>
                    <a:pt x="369" y="170"/>
                  </a:lnTo>
                  <a:lnTo>
                    <a:pt x="400" y="177"/>
                  </a:lnTo>
                  <a:lnTo>
                    <a:pt x="428" y="182"/>
                  </a:lnTo>
                  <a:lnTo>
                    <a:pt x="455" y="186"/>
                  </a:lnTo>
                  <a:lnTo>
                    <a:pt x="483" y="189"/>
                  </a:lnTo>
                  <a:lnTo>
                    <a:pt x="512" y="191"/>
                  </a:lnTo>
                  <a:lnTo>
                    <a:pt x="539" y="192"/>
                  </a:lnTo>
                  <a:lnTo>
                    <a:pt x="567" y="193"/>
                  </a:lnTo>
                  <a:lnTo>
                    <a:pt x="594" y="193"/>
                  </a:lnTo>
                  <a:lnTo>
                    <a:pt x="620" y="193"/>
                  </a:lnTo>
                  <a:lnTo>
                    <a:pt x="644" y="192"/>
                  </a:lnTo>
                  <a:lnTo>
                    <a:pt x="668" y="191"/>
                  </a:lnTo>
                  <a:lnTo>
                    <a:pt x="690" y="190"/>
                  </a:lnTo>
                  <a:lnTo>
                    <a:pt x="710" y="189"/>
                  </a:lnTo>
                  <a:lnTo>
                    <a:pt x="728" y="187"/>
                  </a:lnTo>
                  <a:lnTo>
                    <a:pt x="744" y="185"/>
                  </a:lnTo>
                  <a:lnTo>
                    <a:pt x="758" y="184"/>
                  </a:lnTo>
                  <a:lnTo>
                    <a:pt x="769" y="183"/>
                  </a:lnTo>
                  <a:lnTo>
                    <a:pt x="773" y="212"/>
                  </a:lnTo>
                  <a:lnTo>
                    <a:pt x="765" y="215"/>
                  </a:lnTo>
                  <a:lnTo>
                    <a:pt x="755" y="220"/>
                  </a:lnTo>
                  <a:lnTo>
                    <a:pt x="742" y="225"/>
                  </a:lnTo>
                  <a:lnTo>
                    <a:pt x="728" y="231"/>
                  </a:lnTo>
                  <a:lnTo>
                    <a:pt x="712" y="237"/>
                  </a:lnTo>
                  <a:lnTo>
                    <a:pt x="694" y="244"/>
                  </a:lnTo>
                  <a:lnTo>
                    <a:pt x="673" y="251"/>
                  </a:lnTo>
                  <a:lnTo>
                    <a:pt x="652" y="257"/>
                  </a:lnTo>
                  <a:lnTo>
                    <a:pt x="628" y="263"/>
                  </a:lnTo>
                  <a:lnTo>
                    <a:pt x="604" y="270"/>
                  </a:lnTo>
                  <a:lnTo>
                    <a:pt x="579" y="276"/>
                  </a:lnTo>
                  <a:lnTo>
                    <a:pt x="552" y="281"/>
                  </a:lnTo>
                  <a:lnTo>
                    <a:pt x="524" y="285"/>
                  </a:lnTo>
                  <a:lnTo>
                    <a:pt x="496" y="290"/>
                  </a:lnTo>
                  <a:lnTo>
                    <a:pt x="467" y="292"/>
                  </a:lnTo>
                  <a:lnTo>
                    <a:pt x="437" y="295"/>
                  </a:lnTo>
                  <a:lnTo>
                    <a:pt x="403" y="296"/>
                  </a:lnTo>
                  <a:lnTo>
                    <a:pt x="371" y="296"/>
                  </a:lnTo>
                  <a:lnTo>
                    <a:pt x="342" y="296"/>
                  </a:lnTo>
                  <a:lnTo>
                    <a:pt x="315" y="296"/>
                  </a:lnTo>
                  <a:lnTo>
                    <a:pt x="290" y="295"/>
                  </a:lnTo>
                  <a:lnTo>
                    <a:pt x="267" y="293"/>
                  </a:lnTo>
                  <a:lnTo>
                    <a:pt x="247" y="292"/>
                  </a:lnTo>
                  <a:lnTo>
                    <a:pt x="228" y="291"/>
                  </a:lnTo>
                  <a:lnTo>
                    <a:pt x="212" y="289"/>
                  </a:lnTo>
                  <a:lnTo>
                    <a:pt x="198" y="288"/>
                  </a:lnTo>
                  <a:lnTo>
                    <a:pt x="187" y="285"/>
                  </a:lnTo>
                  <a:lnTo>
                    <a:pt x="176" y="284"/>
                  </a:lnTo>
                  <a:lnTo>
                    <a:pt x="169" y="283"/>
                  </a:lnTo>
                  <a:lnTo>
                    <a:pt x="164" y="282"/>
                  </a:lnTo>
                  <a:lnTo>
                    <a:pt x="160" y="281"/>
                  </a:lnTo>
                  <a:lnTo>
                    <a:pt x="159" y="281"/>
                  </a:lnTo>
                  <a:lnTo>
                    <a:pt x="160" y="281"/>
                  </a:lnTo>
                  <a:lnTo>
                    <a:pt x="164" y="283"/>
                  </a:lnTo>
                  <a:lnTo>
                    <a:pt x="168" y="285"/>
                  </a:lnTo>
                  <a:lnTo>
                    <a:pt x="175" y="289"/>
                  </a:lnTo>
                  <a:lnTo>
                    <a:pt x="186" y="292"/>
                  </a:lnTo>
                  <a:lnTo>
                    <a:pt x="197" y="297"/>
                  </a:lnTo>
                  <a:lnTo>
                    <a:pt x="211" y="300"/>
                  </a:lnTo>
                  <a:lnTo>
                    <a:pt x="227" y="305"/>
                  </a:lnTo>
                  <a:lnTo>
                    <a:pt x="246" y="309"/>
                  </a:lnTo>
                  <a:lnTo>
                    <a:pt x="265" y="313"/>
                  </a:lnTo>
                  <a:lnTo>
                    <a:pt x="288" y="318"/>
                  </a:lnTo>
                  <a:lnTo>
                    <a:pt x="314" y="320"/>
                  </a:lnTo>
                  <a:lnTo>
                    <a:pt x="341" y="322"/>
                  </a:lnTo>
                  <a:lnTo>
                    <a:pt x="371" y="323"/>
                  </a:lnTo>
                  <a:lnTo>
                    <a:pt x="403" y="324"/>
                  </a:lnTo>
                  <a:lnTo>
                    <a:pt x="438" y="323"/>
                  </a:lnTo>
                  <a:lnTo>
                    <a:pt x="455" y="322"/>
                  </a:lnTo>
                  <a:lnTo>
                    <a:pt x="471" y="321"/>
                  </a:lnTo>
                  <a:lnTo>
                    <a:pt x="488" y="320"/>
                  </a:lnTo>
                  <a:lnTo>
                    <a:pt x="505" y="318"/>
                  </a:lnTo>
                  <a:lnTo>
                    <a:pt x="520" y="315"/>
                  </a:lnTo>
                  <a:lnTo>
                    <a:pt x="536" y="313"/>
                  </a:lnTo>
                  <a:lnTo>
                    <a:pt x="552" y="311"/>
                  </a:lnTo>
                  <a:lnTo>
                    <a:pt x="567" y="307"/>
                  </a:lnTo>
                  <a:lnTo>
                    <a:pt x="573" y="333"/>
                  </a:lnTo>
                  <a:lnTo>
                    <a:pt x="577" y="365"/>
                  </a:lnTo>
                  <a:lnTo>
                    <a:pt x="582" y="404"/>
                  </a:lnTo>
                  <a:lnTo>
                    <a:pt x="584" y="445"/>
                  </a:lnTo>
                  <a:lnTo>
                    <a:pt x="583" y="489"/>
                  </a:lnTo>
                  <a:lnTo>
                    <a:pt x="577" y="533"/>
                  </a:lnTo>
                  <a:lnTo>
                    <a:pt x="566" y="573"/>
                  </a:lnTo>
                  <a:lnTo>
                    <a:pt x="547" y="61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8150226" y="4826001"/>
              <a:ext cx="66675" cy="215900"/>
            </a:xfrm>
            <a:custGeom>
              <a:avLst/>
              <a:gdLst>
                <a:gd name="T0" fmla="*/ 78 w 84"/>
                <a:gd name="T1" fmla="*/ 211 h 271"/>
                <a:gd name="T2" fmla="*/ 74 w 84"/>
                <a:gd name="T3" fmla="*/ 226 h 271"/>
                <a:gd name="T4" fmla="*/ 66 w 84"/>
                <a:gd name="T5" fmla="*/ 239 h 271"/>
                <a:gd name="T6" fmla="*/ 57 w 84"/>
                <a:gd name="T7" fmla="*/ 248 h 271"/>
                <a:gd name="T8" fmla="*/ 47 w 84"/>
                <a:gd name="T9" fmla="*/ 256 h 271"/>
                <a:gd name="T10" fmla="*/ 37 w 84"/>
                <a:gd name="T11" fmla="*/ 262 h 271"/>
                <a:gd name="T12" fmla="*/ 26 w 84"/>
                <a:gd name="T13" fmla="*/ 266 h 271"/>
                <a:gd name="T14" fmla="*/ 16 w 84"/>
                <a:gd name="T15" fmla="*/ 269 h 271"/>
                <a:gd name="T16" fmla="*/ 6 w 84"/>
                <a:gd name="T17" fmla="*/ 271 h 271"/>
                <a:gd name="T18" fmla="*/ 17 w 84"/>
                <a:gd name="T19" fmla="*/ 198 h 271"/>
                <a:gd name="T20" fmla="*/ 16 w 84"/>
                <a:gd name="T21" fmla="*/ 126 h 271"/>
                <a:gd name="T22" fmla="*/ 9 w 84"/>
                <a:gd name="T23" fmla="*/ 63 h 271"/>
                <a:gd name="T24" fmla="*/ 0 w 84"/>
                <a:gd name="T25" fmla="*/ 16 h 271"/>
                <a:gd name="T26" fmla="*/ 8 w 84"/>
                <a:gd name="T27" fmla="*/ 14 h 271"/>
                <a:gd name="T28" fmla="*/ 17 w 84"/>
                <a:gd name="T29" fmla="*/ 13 h 271"/>
                <a:gd name="T30" fmla="*/ 25 w 84"/>
                <a:gd name="T31" fmla="*/ 11 h 271"/>
                <a:gd name="T32" fmla="*/ 33 w 84"/>
                <a:gd name="T33" fmla="*/ 8 h 271"/>
                <a:gd name="T34" fmla="*/ 41 w 84"/>
                <a:gd name="T35" fmla="*/ 7 h 271"/>
                <a:gd name="T36" fmla="*/ 49 w 84"/>
                <a:gd name="T37" fmla="*/ 5 h 271"/>
                <a:gd name="T38" fmla="*/ 57 w 84"/>
                <a:gd name="T39" fmla="*/ 3 h 271"/>
                <a:gd name="T40" fmla="*/ 64 w 84"/>
                <a:gd name="T41" fmla="*/ 0 h 271"/>
                <a:gd name="T42" fmla="*/ 72 w 84"/>
                <a:gd name="T43" fmla="*/ 41 h 271"/>
                <a:gd name="T44" fmla="*/ 81 w 84"/>
                <a:gd name="T45" fmla="*/ 97 h 271"/>
                <a:gd name="T46" fmla="*/ 84 w 84"/>
                <a:gd name="T47" fmla="*/ 157 h 271"/>
                <a:gd name="T48" fmla="*/ 78 w 84"/>
                <a:gd name="T49" fmla="*/ 21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271">
                  <a:moveTo>
                    <a:pt x="78" y="211"/>
                  </a:moveTo>
                  <a:lnTo>
                    <a:pt x="74" y="226"/>
                  </a:lnTo>
                  <a:lnTo>
                    <a:pt x="66" y="239"/>
                  </a:lnTo>
                  <a:lnTo>
                    <a:pt x="57" y="248"/>
                  </a:lnTo>
                  <a:lnTo>
                    <a:pt x="47" y="256"/>
                  </a:lnTo>
                  <a:lnTo>
                    <a:pt x="37" y="262"/>
                  </a:lnTo>
                  <a:lnTo>
                    <a:pt x="26" y="266"/>
                  </a:lnTo>
                  <a:lnTo>
                    <a:pt x="16" y="269"/>
                  </a:lnTo>
                  <a:lnTo>
                    <a:pt x="6" y="271"/>
                  </a:lnTo>
                  <a:lnTo>
                    <a:pt x="17" y="198"/>
                  </a:lnTo>
                  <a:lnTo>
                    <a:pt x="16" y="126"/>
                  </a:lnTo>
                  <a:lnTo>
                    <a:pt x="9" y="63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3" y="8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4" y="0"/>
                  </a:lnTo>
                  <a:lnTo>
                    <a:pt x="72" y="41"/>
                  </a:lnTo>
                  <a:lnTo>
                    <a:pt x="81" y="97"/>
                  </a:lnTo>
                  <a:lnTo>
                    <a:pt x="84" y="157"/>
                  </a:lnTo>
                  <a:lnTo>
                    <a:pt x="78" y="211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8310563" y="4665663"/>
              <a:ext cx="176213" cy="139700"/>
            </a:xfrm>
            <a:custGeom>
              <a:avLst/>
              <a:gdLst>
                <a:gd name="T0" fmla="*/ 184 w 223"/>
                <a:gd name="T1" fmla="*/ 175 h 177"/>
                <a:gd name="T2" fmla="*/ 170 w 223"/>
                <a:gd name="T3" fmla="*/ 170 h 177"/>
                <a:gd name="T4" fmla="*/ 153 w 223"/>
                <a:gd name="T5" fmla="*/ 165 h 177"/>
                <a:gd name="T6" fmla="*/ 134 w 223"/>
                <a:gd name="T7" fmla="*/ 160 h 177"/>
                <a:gd name="T8" fmla="*/ 112 w 223"/>
                <a:gd name="T9" fmla="*/ 153 h 177"/>
                <a:gd name="T10" fmla="*/ 86 w 223"/>
                <a:gd name="T11" fmla="*/ 145 h 177"/>
                <a:gd name="T12" fmla="*/ 63 w 223"/>
                <a:gd name="T13" fmla="*/ 139 h 177"/>
                <a:gd name="T14" fmla="*/ 42 w 223"/>
                <a:gd name="T15" fmla="*/ 133 h 177"/>
                <a:gd name="T16" fmla="*/ 24 w 223"/>
                <a:gd name="T17" fmla="*/ 131 h 177"/>
                <a:gd name="T18" fmla="*/ 10 w 223"/>
                <a:gd name="T19" fmla="*/ 129 h 177"/>
                <a:gd name="T20" fmla="*/ 0 w 223"/>
                <a:gd name="T21" fmla="*/ 89 h 177"/>
                <a:gd name="T22" fmla="*/ 10 w 223"/>
                <a:gd name="T23" fmla="*/ 83 h 177"/>
                <a:gd name="T24" fmla="*/ 20 w 223"/>
                <a:gd name="T25" fmla="*/ 77 h 177"/>
                <a:gd name="T26" fmla="*/ 33 w 223"/>
                <a:gd name="T27" fmla="*/ 73 h 177"/>
                <a:gd name="T28" fmla="*/ 45 w 223"/>
                <a:gd name="T29" fmla="*/ 72 h 177"/>
                <a:gd name="T30" fmla="*/ 63 w 223"/>
                <a:gd name="T31" fmla="*/ 70 h 177"/>
                <a:gd name="T32" fmla="*/ 75 w 223"/>
                <a:gd name="T33" fmla="*/ 58 h 177"/>
                <a:gd name="T34" fmla="*/ 85 w 223"/>
                <a:gd name="T35" fmla="*/ 43 h 177"/>
                <a:gd name="T36" fmla="*/ 93 w 223"/>
                <a:gd name="T37" fmla="*/ 26 h 177"/>
                <a:gd name="T38" fmla="*/ 100 w 223"/>
                <a:gd name="T39" fmla="*/ 11 h 177"/>
                <a:gd name="T40" fmla="*/ 107 w 223"/>
                <a:gd name="T41" fmla="*/ 0 h 177"/>
                <a:gd name="T42" fmla="*/ 109 w 223"/>
                <a:gd name="T43" fmla="*/ 1 h 177"/>
                <a:gd name="T44" fmla="*/ 110 w 223"/>
                <a:gd name="T45" fmla="*/ 2 h 177"/>
                <a:gd name="T46" fmla="*/ 118 w 223"/>
                <a:gd name="T47" fmla="*/ 17 h 177"/>
                <a:gd name="T48" fmla="*/ 118 w 223"/>
                <a:gd name="T49" fmla="*/ 38 h 177"/>
                <a:gd name="T50" fmla="*/ 115 w 223"/>
                <a:gd name="T51" fmla="*/ 40 h 177"/>
                <a:gd name="T52" fmla="*/ 116 w 223"/>
                <a:gd name="T53" fmla="*/ 42 h 177"/>
                <a:gd name="T54" fmla="*/ 113 w 223"/>
                <a:gd name="T55" fmla="*/ 58 h 177"/>
                <a:gd name="T56" fmla="*/ 104 w 223"/>
                <a:gd name="T57" fmla="*/ 83 h 177"/>
                <a:gd name="T58" fmla="*/ 97 w 223"/>
                <a:gd name="T59" fmla="*/ 96 h 177"/>
                <a:gd name="T60" fmla="*/ 97 w 223"/>
                <a:gd name="T61" fmla="*/ 97 h 177"/>
                <a:gd name="T62" fmla="*/ 97 w 223"/>
                <a:gd name="T63" fmla="*/ 100 h 177"/>
                <a:gd name="T64" fmla="*/ 100 w 223"/>
                <a:gd name="T65" fmla="*/ 109 h 177"/>
                <a:gd name="T66" fmla="*/ 110 w 223"/>
                <a:gd name="T67" fmla="*/ 127 h 177"/>
                <a:gd name="T68" fmla="*/ 111 w 223"/>
                <a:gd name="T69" fmla="*/ 130 h 177"/>
                <a:gd name="T70" fmla="*/ 116 w 223"/>
                <a:gd name="T71" fmla="*/ 134 h 177"/>
                <a:gd name="T72" fmla="*/ 126 w 223"/>
                <a:gd name="T73" fmla="*/ 142 h 177"/>
                <a:gd name="T74" fmla="*/ 140 w 223"/>
                <a:gd name="T75" fmla="*/ 150 h 177"/>
                <a:gd name="T76" fmla="*/ 157 w 223"/>
                <a:gd name="T77" fmla="*/ 159 h 177"/>
                <a:gd name="T78" fmla="*/ 179 w 223"/>
                <a:gd name="T79" fmla="*/ 165 h 177"/>
                <a:gd name="T80" fmla="*/ 223 w 223"/>
                <a:gd name="T81" fmla="*/ 176 h 177"/>
                <a:gd name="T82" fmla="*/ 207 w 223"/>
                <a:gd name="T83" fmla="*/ 177 h 177"/>
                <a:gd name="T84" fmla="*/ 191 w 223"/>
                <a:gd name="T8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" h="177">
                  <a:moveTo>
                    <a:pt x="191" y="176"/>
                  </a:moveTo>
                  <a:lnTo>
                    <a:pt x="184" y="175"/>
                  </a:lnTo>
                  <a:lnTo>
                    <a:pt x="177" y="172"/>
                  </a:lnTo>
                  <a:lnTo>
                    <a:pt x="170" y="170"/>
                  </a:lnTo>
                  <a:lnTo>
                    <a:pt x="162" y="168"/>
                  </a:lnTo>
                  <a:lnTo>
                    <a:pt x="153" y="165"/>
                  </a:lnTo>
                  <a:lnTo>
                    <a:pt x="143" y="163"/>
                  </a:lnTo>
                  <a:lnTo>
                    <a:pt x="134" y="160"/>
                  </a:lnTo>
                  <a:lnTo>
                    <a:pt x="125" y="157"/>
                  </a:lnTo>
                  <a:lnTo>
                    <a:pt x="112" y="153"/>
                  </a:lnTo>
                  <a:lnTo>
                    <a:pt x="98" y="149"/>
                  </a:lnTo>
                  <a:lnTo>
                    <a:pt x="86" y="145"/>
                  </a:lnTo>
                  <a:lnTo>
                    <a:pt x="74" y="141"/>
                  </a:lnTo>
                  <a:lnTo>
                    <a:pt x="63" y="139"/>
                  </a:lnTo>
                  <a:lnTo>
                    <a:pt x="51" y="135"/>
                  </a:lnTo>
                  <a:lnTo>
                    <a:pt x="42" y="133"/>
                  </a:lnTo>
                  <a:lnTo>
                    <a:pt x="34" y="132"/>
                  </a:lnTo>
                  <a:lnTo>
                    <a:pt x="24" y="131"/>
                  </a:lnTo>
                  <a:lnTo>
                    <a:pt x="17" y="130"/>
                  </a:lnTo>
                  <a:lnTo>
                    <a:pt x="10" y="129"/>
                  </a:lnTo>
                  <a:lnTo>
                    <a:pt x="5" y="127"/>
                  </a:lnTo>
                  <a:lnTo>
                    <a:pt x="0" y="89"/>
                  </a:lnTo>
                  <a:lnTo>
                    <a:pt x="4" y="86"/>
                  </a:lnTo>
                  <a:lnTo>
                    <a:pt x="10" y="83"/>
                  </a:lnTo>
                  <a:lnTo>
                    <a:pt x="14" y="80"/>
                  </a:lnTo>
                  <a:lnTo>
                    <a:pt x="20" y="77"/>
                  </a:lnTo>
                  <a:lnTo>
                    <a:pt x="27" y="74"/>
                  </a:lnTo>
                  <a:lnTo>
                    <a:pt x="33" y="73"/>
                  </a:lnTo>
                  <a:lnTo>
                    <a:pt x="40" y="72"/>
                  </a:lnTo>
                  <a:lnTo>
                    <a:pt x="45" y="72"/>
                  </a:lnTo>
                  <a:lnTo>
                    <a:pt x="55" y="72"/>
                  </a:lnTo>
                  <a:lnTo>
                    <a:pt x="63" y="70"/>
                  </a:lnTo>
                  <a:lnTo>
                    <a:pt x="70" y="65"/>
                  </a:lnTo>
                  <a:lnTo>
                    <a:pt x="75" y="58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89" y="34"/>
                  </a:lnTo>
                  <a:lnTo>
                    <a:pt x="93" y="26"/>
                  </a:lnTo>
                  <a:lnTo>
                    <a:pt x="96" y="18"/>
                  </a:lnTo>
                  <a:lnTo>
                    <a:pt x="100" y="11"/>
                  </a:lnTo>
                  <a:lnTo>
                    <a:pt x="103" y="4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10" y="2"/>
                  </a:lnTo>
                  <a:lnTo>
                    <a:pt x="116" y="9"/>
                  </a:lnTo>
                  <a:lnTo>
                    <a:pt x="118" y="17"/>
                  </a:lnTo>
                  <a:lnTo>
                    <a:pt x="119" y="27"/>
                  </a:lnTo>
                  <a:lnTo>
                    <a:pt x="118" y="38"/>
                  </a:lnTo>
                  <a:lnTo>
                    <a:pt x="115" y="39"/>
                  </a:lnTo>
                  <a:lnTo>
                    <a:pt x="115" y="40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3"/>
                  </a:lnTo>
                  <a:lnTo>
                    <a:pt x="113" y="58"/>
                  </a:lnTo>
                  <a:lnTo>
                    <a:pt x="109" y="71"/>
                  </a:lnTo>
                  <a:lnTo>
                    <a:pt x="104" y="83"/>
                  </a:lnTo>
                  <a:lnTo>
                    <a:pt x="100" y="92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7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100" y="109"/>
                  </a:lnTo>
                  <a:lnTo>
                    <a:pt x="103" y="117"/>
                  </a:lnTo>
                  <a:lnTo>
                    <a:pt x="110" y="127"/>
                  </a:lnTo>
                  <a:lnTo>
                    <a:pt x="110" y="127"/>
                  </a:lnTo>
                  <a:lnTo>
                    <a:pt x="111" y="130"/>
                  </a:lnTo>
                  <a:lnTo>
                    <a:pt x="112" y="132"/>
                  </a:lnTo>
                  <a:lnTo>
                    <a:pt x="116" y="134"/>
                  </a:lnTo>
                  <a:lnTo>
                    <a:pt x="120" y="138"/>
                  </a:lnTo>
                  <a:lnTo>
                    <a:pt x="126" y="142"/>
                  </a:lnTo>
                  <a:lnTo>
                    <a:pt x="132" y="146"/>
                  </a:lnTo>
                  <a:lnTo>
                    <a:pt x="140" y="150"/>
                  </a:lnTo>
                  <a:lnTo>
                    <a:pt x="148" y="155"/>
                  </a:lnTo>
                  <a:lnTo>
                    <a:pt x="157" y="159"/>
                  </a:lnTo>
                  <a:lnTo>
                    <a:pt x="168" y="162"/>
                  </a:lnTo>
                  <a:lnTo>
                    <a:pt x="179" y="165"/>
                  </a:lnTo>
                  <a:lnTo>
                    <a:pt x="192" y="169"/>
                  </a:lnTo>
                  <a:lnTo>
                    <a:pt x="223" y="176"/>
                  </a:lnTo>
                  <a:lnTo>
                    <a:pt x="215" y="177"/>
                  </a:lnTo>
                  <a:lnTo>
                    <a:pt x="207" y="177"/>
                  </a:lnTo>
                  <a:lnTo>
                    <a:pt x="199" y="177"/>
                  </a:lnTo>
                  <a:lnTo>
                    <a:pt x="191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8412163" y="4733926"/>
              <a:ext cx="560388" cy="111125"/>
            </a:xfrm>
            <a:custGeom>
              <a:avLst/>
              <a:gdLst>
                <a:gd name="T0" fmla="*/ 475 w 707"/>
                <a:gd name="T1" fmla="*/ 139 h 139"/>
                <a:gd name="T2" fmla="*/ 465 w 707"/>
                <a:gd name="T3" fmla="*/ 137 h 139"/>
                <a:gd name="T4" fmla="*/ 447 w 707"/>
                <a:gd name="T5" fmla="*/ 134 h 139"/>
                <a:gd name="T6" fmla="*/ 425 w 707"/>
                <a:gd name="T7" fmla="*/ 129 h 139"/>
                <a:gd name="T8" fmla="*/ 396 w 707"/>
                <a:gd name="T9" fmla="*/ 122 h 139"/>
                <a:gd name="T10" fmla="*/ 357 w 707"/>
                <a:gd name="T11" fmla="*/ 114 h 139"/>
                <a:gd name="T12" fmla="*/ 310 w 707"/>
                <a:gd name="T13" fmla="*/ 104 h 139"/>
                <a:gd name="T14" fmla="*/ 255 w 707"/>
                <a:gd name="T15" fmla="*/ 90 h 139"/>
                <a:gd name="T16" fmla="*/ 195 w 707"/>
                <a:gd name="T17" fmla="*/ 76 h 139"/>
                <a:gd name="T18" fmla="*/ 148 w 707"/>
                <a:gd name="T19" fmla="*/ 64 h 139"/>
                <a:gd name="T20" fmla="*/ 109 w 707"/>
                <a:gd name="T21" fmla="*/ 55 h 139"/>
                <a:gd name="T22" fmla="*/ 76 w 707"/>
                <a:gd name="T23" fmla="*/ 47 h 139"/>
                <a:gd name="T24" fmla="*/ 52 w 707"/>
                <a:gd name="T25" fmla="*/ 40 h 139"/>
                <a:gd name="T26" fmla="*/ 34 w 707"/>
                <a:gd name="T27" fmla="*/ 36 h 139"/>
                <a:gd name="T28" fmla="*/ 21 w 707"/>
                <a:gd name="T29" fmla="*/ 31 h 139"/>
                <a:gd name="T30" fmla="*/ 13 w 707"/>
                <a:gd name="T31" fmla="*/ 29 h 139"/>
                <a:gd name="T32" fmla="*/ 6 w 707"/>
                <a:gd name="T33" fmla="*/ 23 h 139"/>
                <a:gd name="T34" fmla="*/ 1 w 707"/>
                <a:gd name="T35" fmla="*/ 17 h 139"/>
                <a:gd name="T36" fmla="*/ 0 w 707"/>
                <a:gd name="T37" fmla="*/ 14 h 139"/>
                <a:gd name="T38" fmla="*/ 1 w 707"/>
                <a:gd name="T39" fmla="*/ 13 h 139"/>
                <a:gd name="T40" fmla="*/ 7 w 707"/>
                <a:gd name="T41" fmla="*/ 14 h 139"/>
                <a:gd name="T42" fmla="*/ 20 w 707"/>
                <a:gd name="T43" fmla="*/ 17 h 139"/>
                <a:gd name="T44" fmla="*/ 36 w 707"/>
                <a:gd name="T45" fmla="*/ 22 h 139"/>
                <a:gd name="T46" fmla="*/ 57 w 707"/>
                <a:gd name="T47" fmla="*/ 28 h 139"/>
                <a:gd name="T48" fmla="*/ 81 w 707"/>
                <a:gd name="T49" fmla="*/ 35 h 139"/>
                <a:gd name="T50" fmla="*/ 112 w 707"/>
                <a:gd name="T51" fmla="*/ 43 h 139"/>
                <a:gd name="T52" fmla="*/ 148 w 707"/>
                <a:gd name="T53" fmla="*/ 51 h 139"/>
                <a:gd name="T54" fmla="*/ 190 w 707"/>
                <a:gd name="T55" fmla="*/ 61 h 139"/>
                <a:gd name="T56" fmla="*/ 253 w 707"/>
                <a:gd name="T57" fmla="*/ 76 h 139"/>
                <a:gd name="T58" fmla="*/ 318 w 707"/>
                <a:gd name="T59" fmla="*/ 91 h 139"/>
                <a:gd name="T60" fmla="*/ 371 w 707"/>
                <a:gd name="T61" fmla="*/ 102 h 139"/>
                <a:gd name="T62" fmla="*/ 410 w 707"/>
                <a:gd name="T63" fmla="*/ 112 h 139"/>
                <a:gd name="T64" fmla="*/ 439 w 707"/>
                <a:gd name="T65" fmla="*/ 117 h 139"/>
                <a:gd name="T66" fmla="*/ 460 w 707"/>
                <a:gd name="T67" fmla="*/ 121 h 139"/>
                <a:gd name="T68" fmla="*/ 472 w 707"/>
                <a:gd name="T69" fmla="*/ 123 h 139"/>
                <a:gd name="T70" fmla="*/ 476 w 707"/>
                <a:gd name="T71" fmla="*/ 124 h 139"/>
                <a:gd name="T72" fmla="*/ 483 w 707"/>
                <a:gd name="T73" fmla="*/ 126 h 139"/>
                <a:gd name="T74" fmla="*/ 707 w 707"/>
                <a:gd name="T7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7" h="139">
                  <a:moveTo>
                    <a:pt x="478" y="139"/>
                  </a:moveTo>
                  <a:lnTo>
                    <a:pt x="475" y="139"/>
                  </a:lnTo>
                  <a:lnTo>
                    <a:pt x="470" y="138"/>
                  </a:lnTo>
                  <a:lnTo>
                    <a:pt x="465" y="137"/>
                  </a:lnTo>
                  <a:lnTo>
                    <a:pt x="457" y="136"/>
                  </a:lnTo>
                  <a:lnTo>
                    <a:pt x="447" y="134"/>
                  </a:lnTo>
                  <a:lnTo>
                    <a:pt x="437" y="131"/>
                  </a:lnTo>
                  <a:lnTo>
                    <a:pt x="425" y="129"/>
                  </a:lnTo>
                  <a:lnTo>
                    <a:pt x="412" y="126"/>
                  </a:lnTo>
                  <a:lnTo>
                    <a:pt x="396" y="122"/>
                  </a:lnTo>
                  <a:lnTo>
                    <a:pt x="377" y="119"/>
                  </a:lnTo>
                  <a:lnTo>
                    <a:pt x="357" y="114"/>
                  </a:lnTo>
                  <a:lnTo>
                    <a:pt x="336" y="109"/>
                  </a:lnTo>
                  <a:lnTo>
                    <a:pt x="310" y="104"/>
                  </a:lnTo>
                  <a:lnTo>
                    <a:pt x="284" y="97"/>
                  </a:lnTo>
                  <a:lnTo>
                    <a:pt x="255" y="90"/>
                  </a:lnTo>
                  <a:lnTo>
                    <a:pt x="223" y="83"/>
                  </a:lnTo>
                  <a:lnTo>
                    <a:pt x="195" y="76"/>
                  </a:lnTo>
                  <a:lnTo>
                    <a:pt x="170" y="70"/>
                  </a:lnTo>
                  <a:lnTo>
                    <a:pt x="148" y="64"/>
                  </a:lnTo>
                  <a:lnTo>
                    <a:pt x="127" y="60"/>
                  </a:lnTo>
                  <a:lnTo>
                    <a:pt x="109" y="55"/>
                  </a:lnTo>
                  <a:lnTo>
                    <a:pt x="91" y="51"/>
                  </a:lnTo>
                  <a:lnTo>
                    <a:pt x="76" y="47"/>
                  </a:lnTo>
                  <a:lnTo>
                    <a:pt x="64" y="44"/>
                  </a:lnTo>
                  <a:lnTo>
                    <a:pt x="52" y="40"/>
                  </a:lnTo>
                  <a:lnTo>
                    <a:pt x="43" y="38"/>
                  </a:lnTo>
                  <a:lnTo>
                    <a:pt x="34" y="36"/>
                  </a:lnTo>
                  <a:lnTo>
                    <a:pt x="27" y="33"/>
                  </a:lnTo>
                  <a:lnTo>
                    <a:pt x="21" y="31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9" y="28"/>
                  </a:lnTo>
                  <a:lnTo>
                    <a:pt x="6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7" y="14"/>
                  </a:lnTo>
                  <a:lnTo>
                    <a:pt x="13" y="15"/>
                  </a:lnTo>
                  <a:lnTo>
                    <a:pt x="20" y="17"/>
                  </a:lnTo>
                  <a:lnTo>
                    <a:pt x="28" y="20"/>
                  </a:lnTo>
                  <a:lnTo>
                    <a:pt x="36" y="22"/>
                  </a:lnTo>
                  <a:lnTo>
                    <a:pt x="45" y="25"/>
                  </a:lnTo>
                  <a:lnTo>
                    <a:pt x="57" y="28"/>
                  </a:lnTo>
                  <a:lnTo>
                    <a:pt x="68" y="31"/>
                  </a:lnTo>
                  <a:lnTo>
                    <a:pt x="81" y="35"/>
                  </a:lnTo>
                  <a:lnTo>
                    <a:pt x="96" y="38"/>
                  </a:lnTo>
                  <a:lnTo>
                    <a:pt x="112" y="43"/>
                  </a:lnTo>
                  <a:lnTo>
                    <a:pt x="129" y="46"/>
                  </a:lnTo>
                  <a:lnTo>
                    <a:pt x="148" y="51"/>
                  </a:lnTo>
                  <a:lnTo>
                    <a:pt x="169" y="56"/>
                  </a:lnTo>
                  <a:lnTo>
                    <a:pt x="190" y="61"/>
                  </a:lnTo>
                  <a:lnTo>
                    <a:pt x="213" y="67"/>
                  </a:lnTo>
                  <a:lnTo>
                    <a:pt x="253" y="76"/>
                  </a:lnTo>
                  <a:lnTo>
                    <a:pt x="287" y="84"/>
                  </a:lnTo>
                  <a:lnTo>
                    <a:pt x="318" y="91"/>
                  </a:lnTo>
                  <a:lnTo>
                    <a:pt x="346" y="97"/>
                  </a:lnTo>
                  <a:lnTo>
                    <a:pt x="371" y="102"/>
                  </a:lnTo>
                  <a:lnTo>
                    <a:pt x="392" y="107"/>
                  </a:lnTo>
                  <a:lnTo>
                    <a:pt x="410" y="112"/>
                  </a:lnTo>
                  <a:lnTo>
                    <a:pt x="427" y="114"/>
                  </a:lnTo>
                  <a:lnTo>
                    <a:pt x="439" y="117"/>
                  </a:lnTo>
                  <a:lnTo>
                    <a:pt x="451" y="120"/>
                  </a:lnTo>
                  <a:lnTo>
                    <a:pt x="460" y="121"/>
                  </a:lnTo>
                  <a:lnTo>
                    <a:pt x="466" y="122"/>
                  </a:lnTo>
                  <a:lnTo>
                    <a:pt x="472" y="123"/>
                  </a:lnTo>
                  <a:lnTo>
                    <a:pt x="475" y="124"/>
                  </a:lnTo>
                  <a:lnTo>
                    <a:pt x="476" y="124"/>
                  </a:lnTo>
                  <a:lnTo>
                    <a:pt x="477" y="124"/>
                  </a:lnTo>
                  <a:lnTo>
                    <a:pt x="483" y="126"/>
                  </a:lnTo>
                  <a:lnTo>
                    <a:pt x="692" y="0"/>
                  </a:lnTo>
                  <a:lnTo>
                    <a:pt x="707" y="2"/>
                  </a:lnTo>
                  <a:lnTo>
                    <a:pt x="478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7862888" y="4171951"/>
              <a:ext cx="17463" cy="23813"/>
            </a:xfrm>
            <a:custGeom>
              <a:avLst/>
              <a:gdLst>
                <a:gd name="T0" fmla="*/ 8 w 21"/>
                <a:gd name="T1" fmla="*/ 28 h 28"/>
                <a:gd name="T2" fmla="*/ 13 w 21"/>
                <a:gd name="T3" fmla="*/ 27 h 28"/>
                <a:gd name="T4" fmla="*/ 16 w 21"/>
                <a:gd name="T5" fmla="*/ 25 h 28"/>
                <a:gd name="T6" fmla="*/ 20 w 21"/>
                <a:gd name="T7" fmla="*/ 20 h 28"/>
                <a:gd name="T8" fmla="*/ 21 w 21"/>
                <a:gd name="T9" fmla="*/ 16 h 28"/>
                <a:gd name="T10" fmla="*/ 21 w 21"/>
                <a:gd name="T11" fmla="*/ 10 h 28"/>
                <a:gd name="T12" fmla="*/ 20 w 21"/>
                <a:gd name="T13" fmla="*/ 5 h 28"/>
                <a:gd name="T14" fmla="*/ 16 w 21"/>
                <a:gd name="T15" fmla="*/ 2 h 28"/>
                <a:gd name="T16" fmla="*/ 13 w 21"/>
                <a:gd name="T17" fmla="*/ 0 h 28"/>
                <a:gd name="T18" fmla="*/ 8 w 21"/>
                <a:gd name="T19" fmla="*/ 1 h 28"/>
                <a:gd name="T20" fmla="*/ 5 w 21"/>
                <a:gd name="T21" fmla="*/ 3 h 28"/>
                <a:gd name="T22" fmla="*/ 1 w 21"/>
                <a:gd name="T23" fmla="*/ 8 h 28"/>
                <a:gd name="T24" fmla="*/ 0 w 21"/>
                <a:gd name="T25" fmla="*/ 12 h 28"/>
                <a:gd name="T26" fmla="*/ 0 w 21"/>
                <a:gd name="T27" fmla="*/ 18 h 28"/>
                <a:gd name="T28" fmla="*/ 1 w 21"/>
                <a:gd name="T29" fmla="*/ 23 h 28"/>
                <a:gd name="T30" fmla="*/ 5 w 21"/>
                <a:gd name="T31" fmla="*/ 26 h 28"/>
                <a:gd name="T32" fmla="*/ 8 w 21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8">
                  <a:moveTo>
                    <a:pt x="8" y="28"/>
                  </a:moveTo>
                  <a:lnTo>
                    <a:pt x="13" y="27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5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8016876" y="4194176"/>
              <a:ext cx="15875" cy="20638"/>
            </a:xfrm>
            <a:custGeom>
              <a:avLst/>
              <a:gdLst>
                <a:gd name="T0" fmla="*/ 8 w 19"/>
                <a:gd name="T1" fmla="*/ 28 h 28"/>
                <a:gd name="T2" fmla="*/ 12 w 19"/>
                <a:gd name="T3" fmla="*/ 28 h 28"/>
                <a:gd name="T4" fmla="*/ 16 w 19"/>
                <a:gd name="T5" fmla="*/ 24 h 28"/>
                <a:gd name="T6" fmla="*/ 18 w 19"/>
                <a:gd name="T7" fmla="*/ 21 h 28"/>
                <a:gd name="T8" fmla="*/ 19 w 19"/>
                <a:gd name="T9" fmla="*/ 15 h 28"/>
                <a:gd name="T10" fmla="*/ 19 w 19"/>
                <a:gd name="T11" fmla="*/ 11 h 28"/>
                <a:gd name="T12" fmla="*/ 18 w 19"/>
                <a:gd name="T13" fmla="*/ 6 h 28"/>
                <a:gd name="T14" fmla="*/ 15 w 19"/>
                <a:gd name="T15" fmla="*/ 2 h 28"/>
                <a:gd name="T16" fmla="*/ 11 w 19"/>
                <a:gd name="T17" fmla="*/ 0 h 28"/>
                <a:gd name="T18" fmla="*/ 7 w 19"/>
                <a:gd name="T19" fmla="*/ 1 h 28"/>
                <a:gd name="T20" fmla="*/ 3 w 19"/>
                <a:gd name="T21" fmla="*/ 4 h 28"/>
                <a:gd name="T22" fmla="*/ 1 w 19"/>
                <a:gd name="T23" fmla="*/ 7 h 28"/>
                <a:gd name="T24" fmla="*/ 0 w 19"/>
                <a:gd name="T25" fmla="*/ 13 h 28"/>
                <a:gd name="T26" fmla="*/ 0 w 19"/>
                <a:gd name="T27" fmla="*/ 19 h 28"/>
                <a:gd name="T28" fmla="*/ 1 w 19"/>
                <a:gd name="T29" fmla="*/ 23 h 28"/>
                <a:gd name="T30" fmla="*/ 4 w 19"/>
                <a:gd name="T31" fmla="*/ 27 h 28"/>
                <a:gd name="T32" fmla="*/ 8 w 19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8" y="28"/>
                  </a:moveTo>
                  <a:lnTo>
                    <a:pt x="12" y="28"/>
                  </a:lnTo>
                  <a:lnTo>
                    <a:pt x="16" y="24"/>
                  </a:lnTo>
                  <a:lnTo>
                    <a:pt x="18" y="21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4" y="27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7866063" y="4405313"/>
              <a:ext cx="179388" cy="71438"/>
            </a:xfrm>
            <a:custGeom>
              <a:avLst/>
              <a:gdLst>
                <a:gd name="T0" fmla="*/ 217 w 227"/>
                <a:gd name="T1" fmla="*/ 12 h 90"/>
                <a:gd name="T2" fmla="*/ 208 w 227"/>
                <a:gd name="T3" fmla="*/ 7 h 90"/>
                <a:gd name="T4" fmla="*/ 193 w 227"/>
                <a:gd name="T5" fmla="*/ 3 h 90"/>
                <a:gd name="T6" fmla="*/ 177 w 227"/>
                <a:gd name="T7" fmla="*/ 0 h 90"/>
                <a:gd name="T8" fmla="*/ 162 w 227"/>
                <a:gd name="T9" fmla="*/ 6 h 90"/>
                <a:gd name="T10" fmla="*/ 154 w 227"/>
                <a:gd name="T11" fmla="*/ 13 h 90"/>
                <a:gd name="T12" fmla="*/ 145 w 227"/>
                <a:gd name="T13" fmla="*/ 19 h 90"/>
                <a:gd name="T14" fmla="*/ 136 w 227"/>
                <a:gd name="T15" fmla="*/ 23 h 90"/>
                <a:gd name="T16" fmla="*/ 122 w 227"/>
                <a:gd name="T17" fmla="*/ 25 h 90"/>
                <a:gd name="T18" fmla="*/ 110 w 227"/>
                <a:gd name="T19" fmla="*/ 22 h 90"/>
                <a:gd name="T20" fmla="*/ 98 w 227"/>
                <a:gd name="T21" fmla="*/ 21 h 90"/>
                <a:gd name="T22" fmla="*/ 88 w 227"/>
                <a:gd name="T23" fmla="*/ 22 h 90"/>
                <a:gd name="T24" fmla="*/ 76 w 227"/>
                <a:gd name="T25" fmla="*/ 28 h 90"/>
                <a:gd name="T26" fmla="*/ 67 w 227"/>
                <a:gd name="T27" fmla="*/ 36 h 90"/>
                <a:gd name="T28" fmla="*/ 59 w 227"/>
                <a:gd name="T29" fmla="*/ 43 h 90"/>
                <a:gd name="T30" fmla="*/ 50 w 227"/>
                <a:gd name="T31" fmla="*/ 49 h 90"/>
                <a:gd name="T32" fmla="*/ 37 w 227"/>
                <a:gd name="T33" fmla="*/ 51 h 90"/>
                <a:gd name="T34" fmla="*/ 26 w 227"/>
                <a:gd name="T35" fmla="*/ 55 h 90"/>
                <a:gd name="T36" fmla="*/ 16 w 227"/>
                <a:gd name="T37" fmla="*/ 60 h 90"/>
                <a:gd name="T38" fmla="*/ 8 w 227"/>
                <a:gd name="T39" fmla="*/ 68 h 90"/>
                <a:gd name="T40" fmla="*/ 3 w 227"/>
                <a:gd name="T41" fmla="*/ 81 h 90"/>
                <a:gd name="T42" fmla="*/ 0 w 227"/>
                <a:gd name="T43" fmla="*/ 89 h 90"/>
                <a:gd name="T44" fmla="*/ 0 w 227"/>
                <a:gd name="T45" fmla="*/ 89 h 90"/>
                <a:gd name="T46" fmla="*/ 4 w 227"/>
                <a:gd name="T47" fmla="*/ 82 h 90"/>
                <a:gd name="T48" fmla="*/ 12 w 227"/>
                <a:gd name="T49" fmla="*/ 70 h 90"/>
                <a:gd name="T50" fmla="*/ 21 w 227"/>
                <a:gd name="T51" fmla="*/ 63 h 90"/>
                <a:gd name="T52" fmla="*/ 31 w 227"/>
                <a:gd name="T53" fmla="*/ 59 h 90"/>
                <a:gd name="T54" fmla="*/ 43 w 227"/>
                <a:gd name="T55" fmla="*/ 58 h 90"/>
                <a:gd name="T56" fmla="*/ 56 w 227"/>
                <a:gd name="T57" fmla="*/ 58 h 90"/>
                <a:gd name="T58" fmla="*/ 66 w 227"/>
                <a:gd name="T59" fmla="*/ 53 h 90"/>
                <a:gd name="T60" fmla="*/ 75 w 227"/>
                <a:gd name="T61" fmla="*/ 48 h 90"/>
                <a:gd name="T62" fmla="*/ 86 w 227"/>
                <a:gd name="T63" fmla="*/ 41 h 90"/>
                <a:gd name="T64" fmla="*/ 98 w 227"/>
                <a:gd name="T65" fmla="*/ 37 h 90"/>
                <a:gd name="T66" fmla="*/ 109 w 227"/>
                <a:gd name="T67" fmla="*/ 37 h 90"/>
                <a:gd name="T68" fmla="*/ 119 w 227"/>
                <a:gd name="T69" fmla="*/ 41 h 90"/>
                <a:gd name="T70" fmla="*/ 132 w 227"/>
                <a:gd name="T71" fmla="*/ 44 h 90"/>
                <a:gd name="T72" fmla="*/ 145 w 227"/>
                <a:gd name="T73" fmla="*/ 45 h 90"/>
                <a:gd name="T74" fmla="*/ 156 w 227"/>
                <a:gd name="T75" fmla="*/ 43 h 90"/>
                <a:gd name="T76" fmla="*/ 164 w 227"/>
                <a:gd name="T77" fmla="*/ 38 h 90"/>
                <a:gd name="T78" fmla="*/ 174 w 227"/>
                <a:gd name="T79" fmla="*/ 34 h 90"/>
                <a:gd name="T80" fmla="*/ 189 w 227"/>
                <a:gd name="T81" fmla="*/ 30 h 90"/>
                <a:gd name="T82" fmla="*/ 204 w 227"/>
                <a:gd name="T83" fmla="*/ 35 h 90"/>
                <a:gd name="T84" fmla="*/ 218 w 227"/>
                <a:gd name="T85" fmla="*/ 42 h 90"/>
                <a:gd name="T86" fmla="*/ 226 w 227"/>
                <a:gd name="T87" fmla="*/ 48 h 90"/>
                <a:gd name="T88" fmla="*/ 218 w 227"/>
                <a:gd name="T8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90">
                  <a:moveTo>
                    <a:pt x="218" y="13"/>
                  </a:moveTo>
                  <a:lnTo>
                    <a:pt x="217" y="12"/>
                  </a:lnTo>
                  <a:lnTo>
                    <a:pt x="213" y="11"/>
                  </a:lnTo>
                  <a:lnTo>
                    <a:pt x="208" y="7"/>
                  </a:lnTo>
                  <a:lnTo>
                    <a:pt x="201" y="5"/>
                  </a:lnTo>
                  <a:lnTo>
                    <a:pt x="193" y="3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3"/>
                  </a:lnTo>
                  <a:lnTo>
                    <a:pt x="162" y="6"/>
                  </a:lnTo>
                  <a:lnTo>
                    <a:pt x="157" y="10"/>
                  </a:lnTo>
                  <a:lnTo>
                    <a:pt x="154" y="13"/>
                  </a:lnTo>
                  <a:lnTo>
                    <a:pt x="149" y="17"/>
                  </a:lnTo>
                  <a:lnTo>
                    <a:pt x="145" y="19"/>
                  </a:lnTo>
                  <a:lnTo>
                    <a:pt x="142" y="21"/>
                  </a:lnTo>
                  <a:lnTo>
                    <a:pt x="136" y="23"/>
                  </a:lnTo>
                  <a:lnTo>
                    <a:pt x="129" y="25"/>
                  </a:lnTo>
                  <a:lnTo>
                    <a:pt x="122" y="25"/>
                  </a:lnTo>
                  <a:lnTo>
                    <a:pt x="116" y="23"/>
                  </a:lnTo>
                  <a:lnTo>
                    <a:pt x="110" y="22"/>
                  </a:lnTo>
                  <a:lnTo>
                    <a:pt x="104" y="21"/>
                  </a:lnTo>
                  <a:lnTo>
                    <a:pt x="98" y="21"/>
                  </a:lnTo>
                  <a:lnTo>
                    <a:pt x="94" y="21"/>
                  </a:lnTo>
                  <a:lnTo>
                    <a:pt x="88" y="22"/>
                  </a:lnTo>
                  <a:lnTo>
                    <a:pt x="82" y="25"/>
                  </a:lnTo>
                  <a:lnTo>
                    <a:pt x="76" y="28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3" y="40"/>
                  </a:lnTo>
                  <a:lnTo>
                    <a:pt x="59" y="43"/>
                  </a:lnTo>
                  <a:lnTo>
                    <a:pt x="54" y="46"/>
                  </a:lnTo>
                  <a:lnTo>
                    <a:pt x="50" y="49"/>
                  </a:lnTo>
                  <a:lnTo>
                    <a:pt x="44" y="50"/>
                  </a:lnTo>
                  <a:lnTo>
                    <a:pt x="37" y="51"/>
                  </a:lnTo>
                  <a:lnTo>
                    <a:pt x="31" y="52"/>
                  </a:lnTo>
                  <a:lnTo>
                    <a:pt x="26" y="55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6" y="73"/>
                  </a:lnTo>
                  <a:lnTo>
                    <a:pt x="3" y="81"/>
                  </a:lnTo>
                  <a:lnTo>
                    <a:pt x="1" y="87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70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6" y="60"/>
                  </a:lnTo>
                  <a:lnTo>
                    <a:pt x="31" y="59"/>
                  </a:lnTo>
                  <a:lnTo>
                    <a:pt x="37" y="58"/>
                  </a:lnTo>
                  <a:lnTo>
                    <a:pt x="43" y="58"/>
                  </a:lnTo>
                  <a:lnTo>
                    <a:pt x="50" y="58"/>
                  </a:lnTo>
                  <a:lnTo>
                    <a:pt x="56" y="58"/>
                  </a:lnTo>
                  <a:lnTo>
                    <a:pt x="60" y="56"/>
                  </a:lnTo>
                  <a:lnTo>
                    <a:pt x="66" y="53"/>
                  </a:lnTo>
                  <a:lnTo>
                    <a:pt x="71" y="51"/>
                  </a:lnTo>
                  <a:lnTo>
                    <a:pt x="75" y="48"/>
                  </a:lnTo>
                  <a:lnTo>
                    <a:pt x="80" y="44"/>
                  </a:lnTo>
                  <a:lnTo>
                    <a:pt x="86" y="41"/>
                  </a:lnTo>
                  <a:lnTo>
                    <a:pt x="91" y="38"/>
                  </a:lnTo>
                  <a:lnTo>
                    <a:pt x="98" y="37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14" y="40"/>
                  </a:lnTo>
                  <a:lnTo>
                    <a:pt x="119" y="41"/>
                  </a:lnTo>
                  <a:lnTo>
                    <a:pt x="125" y="43"/>
                  </a:lnTo>
                  <a:lnTo>
                    <a:pt x="132" y="44"/>
                  </a:lnTo>
                  <a:lnTo>
                    <a:pt x="139" y="45"/>
                  </a:lnTo>
                  <a:lnTo>
                    <a:pt x="145" y="45"/>
                  </a:lnTo>
                  <a:lnTo>
                    <a:pt x="151" y="45"/>
                  </a:lnTo>
                  <a:lnTo>
                    <a:pt x="156" y="43"/>
                  </a:lnTo>
                  <a:lnTo>
                    <a:pt x="160" y="41"/>
                  </a:lnTo>
                  <a:lnTo>
                    <a:pt x="164" y="38"/>
                  </a:lnTo>
                  <a:lnTo>
                    <a:pt x="169" y="36"/>
                  </a:lnTo>
                  <a:lnTo>
                    <a:pt x="174" y="34"/>
                  </a:lnTo>
                  <a:lnTo>
                    <a:pt x="181" y="32"/>
                  </a:lnTo>
                  <a:lnTo>
                    <a:pt x="189" y="30"/>
                  </a:lnTo>
                  <a:lnTo>
                    <a:pt x="196" y="32"/>
                  </a:lnTo>
                  <a:lnTo>
                    <a:pt x="204" y="35"/>
                  </a:lnTo>
                  <a:lnTo>
                    <a:pt x="211" y="38"/>
                  </a:lnTo>
                  <a:lnTo>
                    <a:pt x="218" y="42"/>
                  </a:lnTo>
                  <a:lnTo>
                    <a:pt x="223" y="45"/>
                  </a:lnTo>
                  <a:lnTo>
                    <a:pt x="226" y="48"/>
                  </a:lnTo>
                  <a:lnTo>
                    <a:pt x="227" y="49"/>
                  </a:lnTo>
                  <a:lnTo>
                    <a:pt x="21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7899401" y="3814763"/>
              <a:ext cx="76200" cy="182563"/>
            </a:xfrm>
            <a:custGeom>
              <a:avLst/>
              <a:gdLst>
                <a:gd name="T0" fmla="*/ 0 w 97"/>
                <a:gd name="T1" fmla="*/ 0 h 229"/>
                <a:gd name="T2" fmla="*/ 0 w 97"/>
                <a:gd name="T3" fmla="*/ 224 h 229"/>
                <a:gd name="T4" fmla="*/ 16 w 97"/>
                <a:gd name="T5" fmla="*/ 229 h 229"/>
                <a:gd name="T6" fmla="*/ 97 w 97"/>
                <a:gd name="T7" fmla="*/ 16 h 229"/>
                <a:gd name="T8" fmla="*/ 0 w 97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29">
                  <a:moveTo>
                    <a:pt x="0" y="0"/>
                  </a:moveTo>
                  <a:lnTo>
                    <a:pt x="0" y="224"/>
                  </a:lnTo>
                  <a:lnTo>
                    <a:pt x="16" y="229"/>
                  </a:ln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7970838" y="3830638"/>
              <a:ext cx="166688" cy="195263"/>
            </a:xfrm>
            <a:custGeom>
              <a:avLst/>
              <a:gdLst>
                <a:gd name="T0" fmla="*/ 144 w 209"/>
                <a:gd name="T1" fmla="*/ 0 h 245"/>
                <a:gd name="T2" fmla="*/ 0 w 209"/>
                <a:gd name="T3" fmla="*/ 225 h 245"/>
                <a:gd name="T4" fmla="*/ 26 w 209"/>
                <a:gd name="T5" fmla="*/ 245 h 245"/>
                <a:gd name="T6" fmla="*/ 209 w 209"/>
                <a:gd name="T7" fmla="*/ 48 h 245"/>
                <a:gd name="T8" fmla="*/ 144 w 209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45">
                  <a:moveTo>
                    <a:pt x="144" y="0"/>
                  </a:moveTo>
                  <a:lnTo>
                    <a:pt x="0" y="225"/>
                  </a:lnTo>
                  <a:lnTo>
                    <a:pt x="26" y="245"/>
                  </a:lnTo>
                  <a:lnTo>
                    <a:pt x="20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8043863" y="3967163"/>
              <a:ext cx="173038" cy="114300"/>
            </a:xfrm>
            <a:custGeom>
              <a:avLst/>
              <a:gdLst>
                <a:gd name="T0" fmla="*/ 192 w 219"/>
                <a:gd name="T1" fmla="*/ 0 h 144"/>
                <a:gd name="T2" fmla="*/ 0 w 219"/>
                <a:gd name="T3" fmla="*/ 116 h 144"/>
                <a:gd name="T4" fmla="*/ 10 w 219"/>
                <a:gd name="T5" fmla="*/ 144 h 144"/>
                <a:gd name="T6" fmla="*/ 219 w 219"/>
                <a:gd name="T7" fmla="*/ 85 h 144"/>
                <a:gd name="T8" fmla="*/ 192 w 21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44">
                  <a:moveTo>
                    <a:pt x="192" y="0"/>
                  </a:moveTo>
                  <a:lnTo>
                    <a:pt x="0" y="116"/>
                  </a:lnTo>
                  <a:lnTo>
                    <a:pt x="10" y="144"/>
                  </a:lnTo>
                  <a:lnTo>
                    <a:pt x="219" y="8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</p:grpSp>
    </p:spTree>
    <p:extLst>
      <p:ext uri="{BB962C8B-B14F-4D97-AF65-F5344CB8AC3E}">
        <p14:creationId xmlns:p14="http://schemas.microsoft.com/office/powerpoint/2010/main" val="3328990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1" name="Picture 4" descr="C:\Users\TATA\AppData\Local\Microsoft\Windows\Temporary Internet Files\Content.IE5\B0D8PU3V\MC9004414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77" y="1208937"/>
            <a:ext cx="2606419" cy="26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179512" y="7647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latin typeface="Sylfaen" pitchFamily="18" charset="0"/>
              </a:rPr>
              <a:t>სამედიცინო პერსონალის </a:t>
            </a:r>
            <a:r>
              <a:rPr lang="ka-GE" dirty="0" smtClean="0">
                <a:latin typeface="Sylfaen" pitchFamily="18" charset="0"/>
              </a:rPr>
              <a:t>სერტიფიცირება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972711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საბუთების განხილვა </a:t>
            </a:r>
            <a:r>
              <a:rPr lang="ka-GE" dirty="0" smtClean="0"/>
              <a:t>საბჭოში</a:t>
            </a: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განხილვის შედეგების </a:t>
            </a:r>
            <a:r>
              <a:rPr lang="ka-GE" dirty="0" smtClean="0"/>
              <a:t>შეტყობინება</a:t>
            </a: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საგამოცდო წესის, ცხრილის და დარგობრივი კომისიების </a:t>
            </a:r>
            <a:r>
              <a:rPr lang="ka-GE" dirty="0" smtClean="0"/>
              <a:t>დამტკიცება</a:t>
            </a: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გამოცდის </a:t>
            </a:r>
            <a:r>
              <a:rPr lang="ka-GE" dirty="0" smtClean="0"/>
              <a:t>ორგანიზება</a:t>
            </a: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გამოცდის შედეგების </a:t>
            </a:r>
            <a:r>
              <a:rPr lang="ka-GE" dirty="0" smtClean="0"/>
              <a:t>სისტემატიზება</a:t>
            </a:r>
            <a:endParaRPr lang="en-US" dirty="0" smtClean="0"/>
          </a:p>
          <a:p>
            <a:endParaRPr lang="ka-GE" dirty="0"/>
          </a:p>
          <a:p>
            <a:endParaRPr lang="en-US" dirty="0"/>
          </a:p>
        </p:txBody>
      </p:sp>
      <p:sp>
        <p:nvSpPr>
          <p:cNvPr id="13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არსებული ბიზნეს პროცედურების აღწერა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4" name="Picture 7" descr="C:\Users\Moris Tsamalashvili\AppData\Local\Microsoft\Windows\Temporary Internet Files\Content.IE5\AAC17PKV\MC9001743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7" y="2443251"/>
            <a:ext cx="1819656" cy="15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Moris Tsamalashvili\AppData\Local\Microsoft\Windows\Temporary Internet Files\Content.IE5\QEUVXIQD\MP9004075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223070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89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9772" y="2139821"/>
            <a:ext cx="52925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გამოცდის შედეგების საბჭოზე დამტკიცება</a:t>
            </a:r>
            <a:endParaRPr lang="en-US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სერტიფიკატის ბეჭდვა (არაავტომატიზებული)</a:t>
            </a:r>
            <a:endParaRPr lang="en-US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რეესტრული ჩანაწერი</a:t>
            </a:r>
            <a:endParaRPr lang="en-US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ka-GE" dirty="0"/>
              <a:t>სერტიფიკატის გაცემა</a:t>
            </a: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11" name="Picture 7" descr="C:\Users\Moris Tsamalashvili\AppData\Local\Microsoft\Windows\Temporary Internet Files\Content.IE5\AAC17PKV\MC900174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3" y="2589901"/>
            <a:ext cx="1819656" cy="15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179512" y="7647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latin typeface="Sylfaen" pitchFamily="18" charset="0"/>
              </a:rPr>
              <a:t>სამედიცინო პერსონალის </a:t>
            </a:r>
            <a:r>
              <a:rPr lang="ka-GE" dirty="0" smtClean="0">
                <a:latin typeface="Sylfaen" pitchFamily="18" charset="0"/>
              </a:rPr>
              <a:t>სერტიფიცირება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არსებული ბიზნეს პროცედურების აღწერა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4" name="Picture 3" descr="C:\Users\Moris Tsamalashvili\AppData\Local\Microsoft\Windows\Temporary Internet Files\Content.IE5\K1UTO8YV\MC9001407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50" y="3416655"/>
            <a:ext cx="2084139" cy="18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83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2292</Words>
  <Application>Microsoft Office PowerPoint</Application>
  <PresentationFormat>On-screen Show (4:3)</PresentationFormat>
  <Paragraphs>937</Paragraphs>
  <Slides>35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PresentationLoad</vt:lpstr>
      <vt:lpstr>1_PresentationLoad</vt:lpstr>
      <vt:lpstr>Visio</vt:lpstr>
      <vt:lpstr>ჯანმრთელობის დაცვის  ერთიანი საინფორმაციო სისტემა რეგულირების მოდული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ჯანმრთელობის დაცვის  ერთიანი საინფორმაციო სისტემა</dc:title>
  <dc:creator>TATA</dc:creator>
  <cp:lastModifiedBy>TATA</cp:lastModifiedBy>
  <cp:revision>66</cp:revision>
  <dcterms:created xsi:type="dcterms:W3CDTF">2011-11-08T11:27:39Z</dcterms:created>
  <dcterms:modified xsi:type="dcterms:W3CDTF">2011-11-10T13:08:31Z</dcterms:modified>
</cp:coreProperties>
</file>